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handoutMasterIdLst>
    <p:handoutMasterId r:id="rId29"/>
  </p:handoutMasterIdLst>
  <p:sldIdLst>
    <p:sldId id="256" r:id="rId2"/>
    <p:sldId id="257" r:id="rId3"/>
    <p:sldId id="279" r:id="rId4"/>
    <p:sldId id="258" r:id="rId5"/>
    <p:sldId id="267" r:id="rId6"/>
    <p:sldId id="259" r:id="rId7"/>
    <p:sldId id="286" r:id="rId8"/>
    <p:sldId id="260" r:id="rId9"/>
    <p:sldId id="285" r:id="rId10"/>
    <p:sldId id="276" r:id="rId11"/>
    <p:sldId id="261" r:id="rId12"/>
    <p:sldId id="283" r:id="rId13"/>
    <p:sldId id="270" r:id="rId14"/>
    <p:sldId id="280" r:id="rId15"/>
    <p:sldId id="271" r:id="rId16"/>
    <p:sldId id="272" r:id="rId17"/>
    <p:sldId id="273" r:id="rId18"/>
    <p:sldId id="275" r:id="rId19"/>
    <p:sldId id="262" r:id="rId20"/>
    <p:sldId id="277" r:id="rId21"/>
    <p:sldId id="263" r:id="rId22"/>
    <p:sldId id="268" r:id="rId23"/>
    <p:sldId id="264" r:id="rId24"/>
    <p:sldId id="265" r:id="rId25"/>
    <p:sldId id="266" r:id="rId26"/>
    <p:sldId id="269"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clrMru>
    <a:srgbClr val="006600"/>
    <a:srgbClr val="FF0066"/>
    <a:srgbClr val="2D3FE5"/>
    <a:srgbClr val="00CCFF"/>
    <a:srgbClr val="005426"/>
    <a:srgbClr val="00CC99"/>
    <a:srgbClr val="FF66FF"/>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5" autoAdjust="0"/>
    <p:restoredTop sz="86420" autoAdjust="0"/>
  </p:normalViewPr>
  <p:slideViewPr>
    <p:cSldViewPr>
      <p:cViewPr varScale="1">
        <p:scale>
          <a:sx n="100" d="100"/>
          <a:sy n="100" d="100"/>
        </p:scale>
        <p:origin x="-264" y="-84"/>
      </p:cViewPr>
      <p:guideLst>
        <p:guide orient="horz" pos="1620"/>
        <p:guide pos="2880"/>
      </p:guideLst>
    </p:cSldViewPr>
  </p:slideViewPr>
  <p:outlineViewPr>
    <p:cViewPr>
      <p:scale>
        <a:sx n="33" d="100"/>
        <a:sy n="33" d="100"/>
      </p:scale>
      <p:origin x="372" y="157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66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0A99D9-F860-4DE4-B527-10021F535CAA}" type="datetimeFigureOut">
              <a:rPr lang="en-US" smtClean="0"/>
              <a:pPr/>
              <a:t>10/4/2010</a:t>
            </a:fld>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E2551D-171B-4A1C-AF5B-1633A925DBD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1E780-F9EF-4686-B7A9-9DF7878E3AF9}" type="datetimeFigureOut">
              <a:rPr lang="en-US" smtClean="0"/>
              <a:pPr/>
              <a:t>10/4/2010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8FD137-B9EB-4CAB-8043-A0C60D7659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8FD137-B9EB-4CAB-8043-A0C60D765953}"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D1BF6E-B405-4C67-B1D6-048B623398D4}" type="datetime1">
              <a:rPr lang="en-US" smtClean="0"/>
              <a:pPr/>
              <a:t>10/4/2010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AE7D4C-3543-4539-839D-A7E7336536CF}" type="slidenum">
              <a:rPr lang="en-US" smtClean="0"/>
              <a:pPr/>
              <a:t>‹#›</a:t>
            </a:fld>
            <a:endParaRPr lang="en-US" dirty="0"/>
          </a:p>
        </p:txBody>
      </p:sp>
    </p:spTree>
  </p:cSld>
  <p:clrMapOvr>
    <a:masterClrMapping/>
  </p:clrMapOvr>
  <p:transition advClick="0" advTm="1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A1976-39D1-4233-8189-A6F2902A8F54}" type="datetime1">
              <a:rPr lang="en-US" smtClean="0"/>
              <a:pPr/>
              <a:t>10/4/2010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AE7D4C-3543-4539-839D-A7E7336536CF}" type="slidenum">
              <a:rPr lang="en-US" smtClean="0"/>
              <a:pPr/>
              <a:t>‹#›</a:t>
            </a:fld>
            <a:endParaRPr lang="en-US" dirty="0"/>
          </a:p>
        </p:txBody>
      </p:sp>
    </p:spTree>
  </p:cSld>
  <p:clrMapOvr>
    <a:masterClrMapping/>
  </p:clrMapOvr>
  <p:transition advClick="0" advTm="1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324CD-8139-4A9F-A04F-E1CCCF23D21A}" type="datetime1">
              <a:rPr lang="en-US" smtClean="0"/>
              <a:pPr/>
              <a:t>10/4/2010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AE7D4C-3543-4539-839D-A7E7336536CF}" type="slidenum">
              <a:rPr lang="en-US" smtClean="0"/>
              <a:pPr/>
              <a:t>‹#›</a:t>
            </a:fld>
            <a:endParaRPr lang="en-US" dirty="0"/>
          </a:p>
        </p:txBody>
      </p:sp>
    </p:spTree>
  </p:cSld>
  <p:clrMapOvr>
    <a:masterClrMapping/>
  </p:clrMapOvr>
  <p:transition advClick="0" advTm="1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91589-820C-4391-86EF-4456EE66E480}" type="datetime1">
              <a:rPr lang="en-US" smtClean="0"/>
              <a:pPr/>
              <a:t>10/4/2010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AE7D4C-3543-4539-839D-A7E7336536CF}" type="slidenum">
              <a:rPr lang="en-US" smtClean="0"/>
              <a:pPr/>
              <a:t>‹#›</a:t>
            </a:fld>
            <a:endParaRPr lang="en-US" dirty="0"/>
          </a:p>
        </p:txBody>
      </p:sp>
    </p:spTree>
  </p:cSld>
  <p:clrMapOvr>
    <a:masterClrMapping/>
  </p:clrMapOvr>
  <p:transition advClick="0" advTm="1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FDE83C-EFDB-4434-942D-E496916AE2B2}" type="datetime1">
              <a:rPr lang="en-US" smtClean="0"/>
              <a:pPr/>
              <a:t>10/4/2010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AE7D4C-3543-4539-839D-A7E7336536CF}" type="slidenum">
              <a:rPr lang="en-US" smtClean="0"/>
              <a:pPr/>
              <a:t>‹#›</a:t>
            </a:fld>
            <a:endParaRPr lang="en-US" dirty="0"/>
          </a:p>
        </p:txBody>
      </p:sp>
    </p:spTree>
  </p:cSld>
  <p:clrMapOvr>
    <a:masterClrMapping/>
  </p:clrMapOvr>
  <p:transition advClick="0" advTm="1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0C43EF-2D1C-4B45-BD9A-D560BAAD3D89}" type="datetime1">
              <a:rPr lang="en-US" smtClean="0"/>
              <a:pPr/>
              <a:t>10/4/2010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AE7D4C-3543-4539-839D-A7E7336536CF}" type="slidenum">
              <a:rPr lang="en-US" smtClean="0"/>
              <a:pPr/>
              <a:t>‹#›</a:t>
            </a:fld>
            <a:endParaRPr lang="en-US" dirty="0"/>
          </a:p>
        </p:txBody>
      </p:sp>
    </p:spTree>
  </p:cSld>
  <p:clrMapOvr>
    <a:masterClrMapping/>
  </p:clrMapOvr>
  <p:transition advClick="0" advTm="1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631FD-32D9-43D1-8832-ED4188027BCE}" type="datetime1">
              <a:rPr lang="en-US" smtClean="0"/>
              <a:pPr/>
              <a:t>10/4/2010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AE7D4C-3543-4539-839D-A7E7336536CF}" type="slidenum">
              <a:rPr lang="en-US" smtClean="0"/>
              <a:pPr/>
              <a:t>‹#›</a:t>
            </a:fld>
            <a:endParaRPr lang="en-US" dirty="0"/>
          </a:p>
        </p:txBody>
      </p:sp>
    </p:spTree>
  </p:cSld>
  <p:clrMapOvr>
    <a:masterClrMapping/>
  </p:clrMapOvr>
  <p:transition advClick="0" advTm="1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5A5B7-0660-43D1-BB34-0FE28309670D}" type="datetime1">
              <a:rPr lang="en-US" smtClean="0"/>
              <a:pPr/>
              <a:t>10/4/2010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AE7D4C-3543-4539-839D-A7E7336536CF}" type="slidenum">
              <a:rPr lang="en-US" smtClean="0"/>
              <a:pPr/>
              <a:t>‹#›</a:t>
            </a:fld>
            <a:endParaRPr lang="en-US" dirty="0"/>
          </a:p>
        </p:txBody>
      </p:sp>
    </p:spTree>
  </p:cSld>
  <p:clrMapOvr>
    <a:masterClrMapping/>
  </p:clrMapOvr>
  <p:transition advClick="0" advTm="1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34091-9C31-48AB-AEC8-E24100E2924B}" type="datetime1">
              <a:rPr lang="en-US" smtClean="0"/>
              <a:pPr/>
              <a:t>10/4/2010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AE7D4C-3543-4539-839D-A7E7336536CF}" type="slidenum">
              <a:rPr lang="en-US" smtClean="0"/>
              <a:pPr/>
              <a:t>‹#›</a:t>
            </a:fld>
            <a:endParaRPr lang="en-US" dirty="0"/>
          </a:p>
        </p:txBody>
      </p:sp>
    </p:spTree>
  </p:cSld>
  <p:clrMapOvr>
    <a:masterClrMapping/>
  </p:clrMapOvr>
  <p:transition advClick="0" advTm="1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26DE2-AFE0-4492-8BBB-18D9CBF1AF9E}" type="datetime1">
              <a:rPr lang="en-US" smtClean="0"/>
              <a:pPr/>
              <a:t>10/4/2010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AE7D4C-3543-4539-839D-A7E7336536CF}" type="slidenum">
              <a:rPr lang="en-US" smtClean="0"/>
              <a:pPr/>
              <a:t>‹#›</a:t>
            </a:fld>
            <a:endParaRPr lang="en-US" dirty="0"/>
          </a:p>
        </p:txBody>
      </p:sp>
    </p:spTree>
  </p:cSld>
  <p:clrMapOvr>
    <a:masterClrMapping/>
  </p:clrMapOvr>
  <p:transition advClick="0" advTm="1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5F748-E70A-43A9-93DE-438AF0644EB9}" type="datetime1">
              <a:rPr lang="en-US" smtClean="0"/>
              <a:pPr/>
              <a:t>10/4/2010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AE7D4C-3543-4539-839D-A7E7336536CF}" type="slidenum">
              <a:rPr lang="en-US" smtClean="0"/>
              <a:pPr/>
              <a:t>‹#›</a:t>
            </a:fld>
            <a:endParaRPr lang="en-US" dirty="0"/>
          </a:p>
        </p:txBody>
      </p:sp>
    </p:spTree>
  </p:cSld>
  <p:clrMapOvr>
    <a:masterClrMapping/>
  </p:clrMapOvr>
  <p:transition advClick="0" advTm="1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0F1001-B6E6-4A20-AF16-18E363590031}" type="datetime1">
              <a:rPr lang="en-US" smtClean="0"/>
              <a:pPr/>
              <a:t>10/4/2010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0AE7D4C-3543-4539-839D-A7E7336536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advClick="0" advTm="1000">
    <p:dissolve/>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peedys@speedysprinting.com"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peedysprinting.ccholiday.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EEDYS PRINTING FRONT OF SHOP 2009.jpg"/>
          <p:cNvPicPr>
            <a:picLocks noChangeAspect="1"/>
          </p:cNvPicPr>
          <p:nvPr/>
        </p:nvPicPr>
        <p:blipFill>
          <a:blip r:embed="rId2" cstate="print">
            <a:lum contrast="-30000"/>
          </a:blip>
          <a:stretch>
            <a:fillRect/>
          </a:stretch>
        </p:blipFill>
        <p:spPr>
          <a:xfrm>
            <a:off x="-258961" y="0"/>
            <a:ext cx="9402961" cy="5143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ctrTitle"/>
          </p:nvPr>
        </p:nvSpPr>
        <p:spPr/>
        <p:txBody>
          <a:bodyPr>
            <a:noAutofit/>
          </a:bodyPr>
          <a:lstStyle/>
          <a:p>
            <a:r>
              <a:rPr lang="en-US" sz="8800" dirty="0" smtClean="0">
                <a:solidFill>
                  <a:srgbClr val="FFFF00"/>
                </a:solidFill>
                <a:latin typeface="Gill Sans Ultra Bold Condensed" pitchFamily="34" charset="0"/>
              </a:rPr>
              <a:t>SPEEDY’S</a:t>
            </a:r>
            <a:r>
              <a:rPr lang="en-US" sz="8800" dirty="0" smtClean="0">
                <a:solidFill>
                  <a:srgbClr val="006600"/>
                </a:solidFill>
                <a:latin typeface="Imprint MT Shadow" pitchFamily="82" charset="0"/>
              </a:rPr>
              <a:t> </a:t>
            </a:r>
            <a:r>
              <a:rPr lang="en-US" sz="8800" dirty="0" smtClean="0">
                <a:solidFill>
                  <a:srgbClr val="FFFF00"/>
                </a:solidFill>
                <a:latin typeface="Gill Sans Ultra Bold Condensed" pitchFamily="34" charset="0"/>
              </a:rPr>
              <a:t>PRINTING</a:t>
            </a:r>
            <a:r>
              <a:rPr lang="en-US" sz="1000" dirty="0" smtClean="0">
                <a:latin typeface="Imprint MT Shadow" pitchFamily="82" charset="0"/>
              </a:rPr>
              <a:t/>
            </a:r>
            <a:br>
              <a:rPr lang="en-US" sz="1000" dirty="0" smtClean="0">
                <a:latin typeface="Imprint MT Shadow" pitchFamily="82" charset="0"/>
              </a:rPr>
            </a:br>
            <a:endParaRPr lang="en-US" sz="8800" dirty="0">
              <a:latin typeface="Imprint MT Shadow" pitchFamily="82" charset="0"/>
            </a:endParaRPr>
          </a:p>
        </p:txBody>
      </p:sp>
      <p:sp>
        <p:nvSpPr>
          <p:cNvPr id="3" name="Subtitle 2"/>
          <p:cNvSpPr>
            <a:spLocks noGrp="1"/>
          </p:cNvSpPr>
          <p:nvPr>
            <p:ph type="subTitle" idx="1"/>
          </p:nvPr>
        </p:nvSpPr>
        <p:spPr>
          <a:xfrm>
            <a:off x="1371600" y="2914650"/>
            <a:ext cx="6400800" cy="1943100"/>
          </a:xfrm>
        </p:spPr>
        <p:txBody>
          <a:bodyPr>
            <a:normAutofit fontScale="92500" lnSpcReduction="10000"/>
          </a:bodyPr>
          <a:lstStyle/>
          <a:p>
            <a:r>
              <a:rPr lang="en-US" sz="4400" b="1" dirty="0" smtClean="0">
                <a:solidFill>
                  <a:srgbClr val="FF0000"/>
                </a:solidFill>
              </a:rPr>
              <a:t>DIGITAL– PRINTING GRAPHICS – COPY CENTER</a:t>
            </a:r>
          </a:p>
          <a:p>
            <a:r>
              <a:rPr lang="en-US" sz="4300" dirty="0" smtClean="0">
                <a:solidFill>
                  <a:srgbClr val="FF66FF"/>
                </a:solidFill>
              </a:rPr>
              <a:t>YOUR</a:t>
            </a:r>
            <a:r>
              <a:rPr lang="en-US" sz="4300" dirty="0" smtClean="0"/>
              <a:t> </a:t>
            </a:r>
            <a:r>
              <a:rPr lang="en-US" sz="4300" b="1" dirty="0" smtClean="0">
                <a:solidFill>
                  <a:srgbClr val="FFC000"/>
                </a:solidFill>
              </a:rPr>
              <a:t>ONE STOP</a:t>
            </a:r>
            <a:r>
              <a:rPr lang="en-US" sz="4300" dirty="0" smtClean="0">
                <a:solidFill>
                  <a:srgbClr val="FFC000"/>
                </a:solidFill>
              </a:rPr>
              <a:t> </a:t>
            </a:r>
            <a:r>
              <a:rPr lang="en-US" sz="4300" dirty="0" smtClean="0">
                <a:solidFill>
                  <a:srgbClr val="FF66FF"/>
                </a:solidFill>
              </a:rPr>
              <a:t>PRINT SHOP</a:t>
            </a:r>
            <a:endParaRPr lang="en-US" sz="4300" dirty="0">
              <a:solidFill>
                <a:srgbClr val="FF66FF"/>
              </a:solidFill>
            </a:endParaRPr>
          </a:p>
        </p:txBody>
      </p:sp>
      <p:sp>
        <p:nvSpPr>
          <p:cNvPr id="5" name="Date Placeholder 4"/>
          <p:cNvSpPr>
            <a:spLocks noGrp="1"/>
          </p:cNvSpPr>
          <p:nvPr>
            <p:ph type="dt" sz="half" idx="10"/>
          </p:nvPr>
        </p:nvSpPr>
        <p:spPr/>
        <p:txBody>
          <a:bodyPr/>
          <a:lstStyle/>
          <a:p>
            <a:fld id="{06534DBD-7379-4272-8215-0975B5BDEF68}" type="datetime1">
              <a:rPr lang="en-US" smtClean="0"/>
              <a:pPr/>
              <a:t>10/7/2010</a:t>
            </a:fld>
            <a:endParaRPr lang="en-US" dirty="0"/>
          </a:p>
        </p:txBody>
      </p:sp>
      <p:sp>
        <p:nvSpPr>
          <p:cNvPr id="6" name="Slide Number Placeholder 5"/>
          <p:cNvSpPr>
            <a:spLocks noGrp="1"/>
          </p:cNvSpPr>
          <p:nvPr>
            <p:ph type="sldNum" sz="quarter" idx="12"/>
          </p:nvPr>
        </p:nvSpPr>
        <p:spPr/>
        <p:txBody>
          <a:bodyPr/>
          <a:lstStyle/>
          <a:p>
            <a:fld id="{90AE7D4C-3543-4539-839D-A7E7336536CF}" type="slidenum">
              <a:rPr lang="en-US" smtClean="0"/>
              <a:pPr/>
              <a:t>1</a:t>
            </a:fld>
            <a:endParaRPr lang="en-US" dirty="0"/>
          </a:p>
        </p:txBody>
      </p:sp>
    </p:spTree>
  </p:cSld>
  <p:clrMapOvr>
    <a:masterClrMapping/>
  </p:clrMapOvr>
  <p:transition spd="slow" advClick="0" advTm="4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34091-9C31-48AB-AEC8-E24100E2924B}" type="datetime1">
              <a:rPr lang="en-US" smtClean="0"/>
              <a:pPr/>
              <a:t>10/7/2010</a:t>
            </a:fld>
            <a:endParaRPr lang="en-US" dirty="0"/>
          </a:p>
        </p:txBody>
      </p:sp>
      <p:sp>
        <p:nvSpPr>
          <p:cNvPr id="3" name="Slide Number Placeholder 2"/>
          <p:cNvSpPr>
            <a:spLocks noGrp="1"/>
          </p:cNvSpPr>
          <p:nvPr>
            <p:ph type="sldNum" sz="quarter" idx="12"/>
          </p:nvPr>
        </p:nvSpPr>
        <p:spPr/>
        <p:txBody>
          <a:bodyPr/>
          <a:lstStyle/>
          <a:p>
            <a:fld id="{90AE7D4C-3543-4539-839D-A7E7336536CF}" type="slidenum">
              <a:rPr lang="en-US" smtClean="0"/>
              <a:pPr/>
              <a:t>10</a:t>
            </a:fld>
            <a:endParaRPr lang="en-US" dirty="0"/>
          </a:p>
        </p:txBody>
      </p:sp>
      <p:pic>
        <p:nvPicPr>
          <p:cNvPr id="4" name="Picture 3" descr="SPEEDYS PRINTING PICTURE WINDOW 2009.jpg"/>
          <p:cNvPicPr>
            <a:picLocks noChangeAspect="1"/>
          </p:cNvPicPr>
          <p:nvPr/>
        </p:nvPicPr>
        <p:blipFill>
          <a:blip r:embed="rId2" cstate="print"/>
          <a:stretch>
            <a:fillRect/>
          </a:stretch>
        </p:blipFill>
        <p:spPr>
          <a:xfrm>
            <a:off x="0" y="0"/>
            <a:ext cx="9144000" cy="5143500"/>
          </a:xfrm>
          <a:prstGeom prst="rect">
            <a:avLst/>
          </a:prstGeom>
          <a:ln>
            <a:noFill/>
          </a:ln>
          <a:effectLst>
            <a:softEdge rad="112500"/>
          </a:effectLst>
        </p:spPr>
      </p:pic>
    </p:spTree>
  </p:cSld>
  <p:clrMapOvr>
    <a:masterClrMapping/>
  </p:clrMapOvr>
  <p:transition spd="slow" advClick="0" advTm="2000">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P PICTURES FOR WEB SITE 019.jpg"/>
          <p:cNvPicPr>
            <a:picLocks noChangeAspect="1"/>
          </p:cNvPicPr>
          <p:nvPr/>
        </p:nvPicPr>
        <p:blipFill>
          <a:blip r:embed="rId2" cstate="print">
            <a:lum bright="32000" contrast="-30000"/>
          </a:blip>
          <a:stretch>
            <a:fillRect/>
          </a:stretch>
        </p:blipFill>
        <p:spPr>
          <a:xfrm>
            <a:off x="0" y="0"/>
            <a:ext cx="9144000" cy="5314950"/>
          </a:xfrm>
          <a:prstGeom prst="rect">
            <a:avLst/>
          </a:prstGeom>
        </p:spPr>
      </p:pic>
      <p:sp>
        <p:nvSpPr>
          <p:cNvPr id="2" name="Title 1"/>
          <p:cNvSpPr>
            <a:spLocks noGrp="1"/>
          </p:cNvSpPr>
          <p:nvPr>
            <p:ph type="title"/>
          </p:nvPr>
        </p:nvSpPr>
        <p:spPr/>
        <p:txBody>
          <a:bodyPr/>
          <a:lstStyle/>
          <a:p>
            <a:r>
              <a:rPr lang="en-US" b="1" dirty="0" smtClean="0">
                <a:solidFill>
                  <a:srgbClr val="FF0066"/>
                </a:solidFill>
              </a:rPr>
              <a:t>YOUR </a:t>
            </a:r>
            <a:r>
              <a:rPr lang="en-US" b="1" dirty="0" smtClean="0">
                <a:solidFill>
                  <a:srgbClr val="00CC99"/>
                </a:solidFill>
              </a:rPr>
              <a:t>ONE STOP</a:t>
            </a:r>
            <a:r>
              <a:rPr lang="en-US" b="1" dirty="0" smtClean="0">
                <a:solidFill>
                  <a:srgbClr val="FF0066"/>
                </a:solidFill>
              </a:rPr>
              <a:t> PRINT SHOP</a:t>
            </a:r>
            <a:endParaRPr lang="en-US" b="1" dirty="0">
              <a:solidFill>
                <a:srgbClr val="FF0066"/>
              </a:solidFill>
            </a:endParaRPr>
          </a:p>
        </p:txBody>
      </p:sp>
      <p:sp>
        <p:nvSpPr>
          <p:cNvPr id="3" name="Content Placeholder 2"/>
          <p:cNvSpPr>
            <a:spLocks noGrp="1"/>
          </p:cNvSpPr>
          <p:nvPr>
            <p:ph idx="1"/>
          </p:nvPr>
        </p:nvSpPr>
        <p:spPr/>
        <p:txBody>
          <a:bodyPr>
            <a:normAutofit fontScale="85000" lnSpcReduction="20000"/>
          </a:bodyPr>
          <a:lstStyle/>
          <a:p>
            <a:pPr algn="ctr">
              <a:buNone/>
            </a:pPr>
            <a:r>
              <a:rPr lang="en-US" sz="6000" b="1" dirty="0" smtClean="0">
                <a:solidFill>
                  <a:srgbClr val="FFC000"/>
                </a:solidFill>
              </a:rPr>
              <a:t>FINISHING &amp; BINDING</a:t>
            </a:r>
          </a:p>
          <a:p>
            <a:pPr algn="ctr">
              <a:buNone/>
            </a:pPr>
            <a:r>
              <a:rPr lang="en-US" b="1" dirty="0" smtClean="0">
                <a:solidFill>
                  <a:srgbClr val="00B0F0"/>
                </a:solidFill>
              </a:rPr>
              <a:t>WE HAVE ALL THE TOOLS TO GIVE YOUR PROJECT THE PROFESSIONAL FINISH.</a:t>
            </a:r>
          </a:p>
          <a:p>
            <a:pPr algn="ctr">
              <a:buNone/>
            </a:pPr>
            <a:r>
              <a:rPr lang="en-US" b="1" dirty="0" smtClean="0"/>
              <a:t>COLLATING – CUTTING – DRILLING – SCORING</a:t>
            </a:r>
          </a:p>
          <a:p>
            <a:pPr algn="ctr">
              <a:buNone/>
            </a:pPr>
            <a:r>
              <a:rPr lang="en-US" b="1" dirty="0" smtClean="0"/>
              <a:t>PERFORATING – PLASTIC COMB – NUMBERING</a:t>
            </a:r>
          </a:p>
          <a:p>
            <a:pPr algn="ctr">
              <a:buNone/>
            </a:pPr>
            <a:r>
              <a:rPr lang="en-US" b="1" dirty="0" smtClean="0"/>
              <a:t>SADDLE STITCHING – FOLDING – PADDING</a:t>
            </a:r>
          </a:p>
          <a:p>
            <a:pPr algn="ctr">
              <a:buNone/>
            </a:pPr>
            <a:r>
              <a:rPr lang="en-US" b="1" dirty="0" smtClean="0"/>
              <a:t>STAPLING – DIE CUTS – GLUE PADDING </a:t>
            </a:r>
            <a:endParaRPr lang="en-US" b="1" dirty="0"/>
          </a:p>
        </p:txBody>
      </p:sp>
      <p:sp>
        <p:nvSpPr>
          <p:cNvPr id="4" name="Date Placeholder 3"/>
          <p:cNvSpPr>
            <a:spLocks noGrp="1"/>
          </p:cNvSpPr>
          <p:nvPr>
            <p:ph type="dt" sz="half" idx="10"/>
          </p:nvPr>
        </p:nvSpPr>
        <p:spPr/>
        <p:txBody>
          <a:bodyPr/>
          <a:lstStyle/>
          <a:p>
            <a:fld id="{85A833B7-D348-4CDD-BBBF-13A61E4A0D51}" type="datetime1">
              <a:rPr lang="en-US" smtClean="0"/>
              <a:pPr/>
              <a:t>10/7/2010</a:t>
            </a:fld>
            <a:endParaRPr lang="en-US" dirty="0"/>
          </a:p>
        </p:txBody>
      </p:sp>
      <p:sp>
        <p:nvSpPr>
          <p:cNvPr id="5" name="Slide Number Placeholder 4"/>
          <p:cNvSpPr>
            <a:spLocks noGrp="1"/>
          </p:cNvSpPr>
          <p:nvPr>
            <p:ph type="sldNum" sz="quarter" idx="12"/>
          </p:nvPr>
        </p:nvSpPr>
        <p:spPr/>
        <p:txBody>
          <a:bodyPr/>
          <a:lstStyle/>
          <a:p>
            <a:fld id="{90AE7D4C-3543-4539-839D-A7E7336536CF}" type="slidenum">
              <a:rPr lang="en-US" smtClean="0"/>
              <a:pPr/>
              <a:t>11</a:t>
            </a:fld>
            <a:endParaRPr lang="en-US" dirty="0"/>
          </a:p>
        </p:txBody>
      </p:sp>
    </p:spTree>
  </p:cSld>
  <p:clrMapOvr>
    <a:masterClrMapping/>
  </p:clrMapOvr>
  <p:transition spd="slow" advClick="0" advTm="900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34091-9C31-48AB-AEC8-E24100E2924B}" type="datetime1">
              <a:rPr lang="en-US" smtClean="0"/>
              <a:pPr/>
              <a:t>10/7/2010</a:t>
            </a:fld>
            <a:endParaRPr lang="en-US" dirty="0"/>
          </a:p>
        </p:txBody>
      </p:sp>
      <p:sp>
        <p:nvSpPr>
          <p:cNvPr id="3" name="Slide Number Placeholder 2"/>
          <p:cNvSpPr>
            <a:spLocks noGrp="1"/>
          </p:cNvSpPr>
          <p:nvPr>
            <p:ph type="sldNum" sz="quarter" idx="12"/>
          </p:nvPr>
        </p:nvSpPr>
        <p:spPr/>
        <p:txBody>
          <a:bodyPr/>
          <a:lstStyle/>
          <a:p>
            <a:fld id="{90AE7D4C-3543-4539-839D-A7E7336536CF}" type="slidenum">
              <a:rPr lang="en-US" smtClean="0"/>
              <a:pPr/>
              <a:t>12</a:t>
            </a:fld>
            <a:endParaRPr lang="en-US" dirty="0"/>
          </a:p>
        </p:txBody>
      </p:sp>
      <p:pic>
        <p:nvPicPr>
          <p:cNvPr id="4" name="Picture 3" descr="SHOP PICTURES FOR WEB SITE 030.jpg"/>
          <p:cNvPicPr>
            <a:picLocks noChangeAspect="1"/>
          </p:cNvPicPr>
          <p:nvPr/>
        </p:nvPicPr>
        <p:blipFill>
          <a:blip r:embed="rId2" cstate="print"/>
          <a:stretch>
            <a:fillRect/>
          </a:stretch>
        </p:blipFill>
        <p:spPr>
          <a:xfrm>
            <a:off x="1089328" y="249969"/>
            <a:ext cx="6965343" cy="4643562"/>
          </a:xfrm>
          <a:prstGeom prst="rect">
            <a:avLst/>
          </a:prstGeom>
        </p:spPr>
      </p:pic>
      <p:pic>
        <p:nvPicPr>
          <p:cNvPr id="5" name="Picture 4" descr="SHOP PICTURES FOR WEB SITE 028.jpg"/>
          <p:cNvPicPr>
            <a:picLocks noChangeAspect="1"/>
          </p:cNvPicPr>
          <p:nvPr/>
        </p:nvPicPr>
        <p:blipFill>
          <a:blip r:embed="rId2" cstate="print"/>
          <a:stretch>
            <a:fillRect/>
          </a:stretch>
        </p:blipFill>
        <p:spPr>
          <a:xfrm>
            <a:off x="0" y="0"/>
            <a:ext cx="8915400" cy="5143500"/>
          </a:xfrm>
          <a:prstGeom prst="rect">
            <a:avLst/>
          </a:prstGeom>
        </p:spPr>
      </p:pic>
    </p:spTree>
  </p:cSld>
  <p:clrMapOvr>
    <a:masterClrMapping/>
  </p:clrMapOvr>
  <p:transition spd="slow" advClick="0" advTm="2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P PICTURES FOR WEB SITE 020.jpg"/>
          <p:cNvPicPr>
            <a:picLocks noChangeAspect="1"/>
          </p:cNvPicPr>
          <p:nvPr/>
        </p:nvPicPr>
        <p:blipFill>
          <a:blip r:embed="rId2" cstate="print">
            <a:lum bright="30000" contrast="-30000"/>
          </a:blip>
          <a:stretch>
            <a:fillRect/>
          </a:stretch>
        </p:blipFill>
        <p:spPr>
          <a:xfrm>
            <a:off x="0" y="0"/>
            <a:ext cx="9144000" cy="5143500"/>
          </a:xfrm>
          <a:prstGeom prst="rect">
            <a:avLst/>
          </a:prstGeom>
        </p:spPr>
      </p:pic>
      <p:sp>
        <p:nvSpPr>
          <p:cNvPr id="2" name="Title 1"/>
          <p:cNvSpPr>
            <a:spLocks noGrp="1"/>
          </p:cNvSpPr>
          <p:nvPr>
            <p:ph type="title"/>
          </p:nvPr>
        </p:nvSpPr>
        <p:spPr/>
        <p:txBody>
          <a:bodyPr>
            <a:noAutofit/>
          </a:bodyPr>
          <a:lstStyle/>
          <a:p>
            <a:r>
              <a:rPr lang="en-US" sz="5400" b="1" dirty="0" smtClean="0">
                <a:solidFill>
                  <a:srgbClr val="FF0066"/>
                </a:solidFill>
              </a:rPr>
              <a:t>SPEEDY’S PRINTING</a:t>
            </a:r>
            <a:endParaRPr lang="en-US" sz="5400" b="1" dirty="0">
              <a:solidFill>
                <a:srgbClr val="FF0066"/>
              </a:solidFill>
            </a:endParaRPr>
          </a:p>
        </p:txBody>
      </p:sp>
      <p:sp>
        <p:nvSpPr>
          <p:cNvPr id="3" name="Content Placeholder 2"/>
          <p:cNvSpPr>
            <a:spLocks noGrp="1"/>
          </p:cNvSpPr>
          <p:nvPr>
            <p:ph idx="1"/>
          </p:nvPr>
        </p:nvSpPr>
        <p:spPr/>
        <p:txBody>
          <a:bodyPr>
            <a:normAutofit/>
          </a:bodyPr>
          <a:lstStyle/>
          <a:p>
            <a:pPr algn="ctr">
              <a:buNone/>
            </a:pPr>
            <a:r>
              <a:rPr lang="en-US" sz="7200" b="1" dirty="0" smtClean="0">
                <a:solidFill>
                  <a:srgbClr val="00B050"/>
                </a:solidFill>
              </a:rPr>
              <a:t>PASSPORT PHOTO’S</a:t>
            </a:r>
          </a:p>
          <a:p>
            <a:pPr algn="ctr">
              <a:buNone/>
            </a:pPr>
            <a:r>
              <a:rPr lang="en-US" sz="4000" b="1" dirty="0" smtClean="0">
                <a:solidFill>
                  <a:srgbClr val="2D3FE5"/>
                </a:solidFill>
              </a:rPr>
              <a:t>---WHILE YOU WAIT---</a:t>
            </a:r>
          </a:p>
          <a:p>
            <a:pPr algn="ctr">
              <a:buNone/>
            </a:pPr>
            <a:r>
              <a:rPr lang="en-US" sz="2000" b="1" dirty="0" smtClean="0">
                <a:solidFill>
                  <a:schemeClr val="tx2">
                    <a:lumMod val="75000"/>
                  </a:schemeClr>
                </a:solidFill>
              </a:rPr>
              <a:t>WE ONLY PROVIDE THE 2 PHOTO’S, WHICH MUST BE TAKEN WITH YOUR APPLICATION TO YOUR LOCAL POSTOFFICE, TO RECEIVE YOUR</a:t>
            </a:r>
          </a:p>
          <a:p>
            <a:pPr algn="ctr">
              <a:buNone/>
            </a:pPr>
            <a:r>
              <a:rPr lang="en-US" sz="2000" b="1" dirty="0" smtClean="0">
                <a:solidFill>
                  <a:schemeClr val="tx2">
                    <a:lumMod val="75000"/>
                  </a:schemeClr>
                </a:solidFill>
              </a:rPr>
              <a:t>USA  PASSPORT</a:t>
            </a:r>
            <a:endParaRPr lang="en-US" sz="2000" b="1" dirty="0">
              <a:solidFill>
                <a:schemeClr val="tx2">
                  <a:lumMod val="75000"/>
                </a:schemeClr>
              </a:solidFill>
            </a:endParaRPr>
          </a:p>
        </p:txBody>
      </p:sp>
      <p:sp>
        <p:nvSpPr>
          <p:cNvPr id="4" name="Date Placeholder 3"/>
          <p:cNvSpPr>
            <a:spLocks noGrp="1"/>
          </p:cNvSpPr>
          <p:nvPr>
            <p:ph type="dt" sz="half" idx="10"/>
          </p:nvPr>
        </p:nvSpPr>
        <p:spPr/>
        <p:txBody>
          <a:bodyPr/>
          <a:lstStyle/>
          <a:p>
            <a:fld id="{73091589-820C-4391-86EF-4456EE66E480}" type="datetime1">
              <a:rPr lang="en-US" smtClean="0"/>
              <a:pPr/>
              <a:t>10/7/2010</a:t>
            </a:fld>
            <a:endParaRPr lang="en-US" dirty="0"/>
          </a:p>
        </p:txBody>
      </p:sp>
      <p:sp>
        <p:nvSpPr>
          <p:cNvPr id="5" name="Slide Number Placeholder 4"/>
          <p:cNvSpPr>
            <a:spLocks noGrp="1"/>
          </p:cNvSpPr>
          <p:nvPr>
            <p:ph type="sldNum" sz="quarter" idx="12"/>
          </p:nvPr>
        </p:nvSpPr>
        <p:spPr/>
        <p:txBody>
          <a:bodyPr/>
          <a:lstStyle/>
          <a:p>
            <a:fld id="{90AE7D4C-3543-4539-839D-A7E7336536CF}" type="slidenum">
              <a:rPr lang="en-US" smtClean="0"/>
              <a:pPr/>
              <a:t>13</a:t>
            </a:fld>
            <a:endParaRPr lang="en-US" dirty="0"/>
          </a:p>
        </p:txBody>
      </p:sp>
    </p:spTree>
  </p:cSld>
  <p:clrMapOvr>
    <a:masterClrMapping/>
  </p:clrMapOvr>
  <p:transition spd="slow" advClick="0" advTm="9000">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34091-9C31-48AB-AEC8-E24100E2924B}" type="datetime1">
              <a:rPr lang="en-US" smtClean="0"/>
              <a:pPr/>
              <a:t>10/7/2010</a:t>
            </a:fld>
            <a:endParaRPr lang="en-US" dirty="0"/>
          </a:p>
        </p:txBody>
      </p:sp>
      <p:sp>
        <p:nvSpPr>
          <p:cNvPr id="3" name="Slide Number Placeholder 2"/>
          <p:cNvSpPr>
            <a:spLocks noGrp="1"/>
          </p:cNvSpPr>
          <p:nvPr>
            <p:ph type="sldNum" sz="quarter" idx="12"/>
          </p:nvPr>
        </p:nvSpPr>
        <p:spPr/>
        <p:txBody>
          <a:bodyPr/>
          <a:lstStyle/>
          <a:p>
            <a:fld id="{90AE7D4C-3543-4539-839D-A7E7336536CF}" type="slidenum">
              <a:rPr lang="en-US" smtClean="0"/>
              <a:pPr/>
              <a:t>14</a:t>
            </a:fld>
            <a:endParaRPr lang="en-US" dirty="0"/>
          </a:p>
        </p:txBody>
      </p:sp>
      <p:pic>
        <p:nvPicPr>
          <p:cNvPr id="4" name="Picture 3" descr="SHOP PICTURES FOR WEB SITE 025.jpg"/>
          <p:cNvPicPr>
            <a:picLocks noChangeAspect="1"/>
          </p:cNvPicPr>
          <p:nvPr/>
        </p:nvPicPr>
        <p:blipFill>
          <a:blip r:embed="rId2" cstate="print"/>
          <a:stretch>
            <a:fillRect/>
          </a:stretch>
        </p:blipFill>
        <p:spPr>
          <a:xfrm>
            <a:off x="0" y="0"/>
            <a:ext cx="9144000" cy="5143500"/>
          </a:xfrm>
          <a:prstGeom prst="rect">
            <a:avLst/>
          </a:prstGeom>
          <a:effectLst>
            <a:glow rad="139700">
              <a:schemeClr val="accent3">
                <a:satMod val="175000"/>
                <a:alpha val="40000"/>
              </a:schemeClr>
            </a:glow>
          </a:effectLst>
        </p:spPr>
      </p:pic>
    </p:spTree>
  </p:cSld>
  <p:clrMapOvr>
    <a:masterClrMapping/>
  </p:clrMapOvr>
  <p:transition spd="slow" advClick="0" advTm="2000">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P PICTURES FOR WEB SITE 024.jpg"/>
          <p:cNvPicPr>
            <a:picLocks noChangeAspect="1"/>
          </p:cNvPicPr>
          <p:nvPr/>
        </p:nvPicPr>
        <p:blipFill>
          <a:blip r:embed="rId2" cstate="print">
            <a:lum bright="40000" contrast="-30000"/>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b="1" dirty="0" smtClean="0">
                <a:solidFill>
                  <a:srgbClr val="FF0066"/>
                </a:solidFill>
              </a:rPr>
              <a:t>YOUR</a:t>
            </a:r>
            <a:r>
              <a:rPr lang="en-US" b="1" dirty="0" smtClean="0"/>
              <a:t> </a:t>
            </a:r>
            <a:r>
              <a:rPr lang="en-US" b="1" dirty="0" smtClean="0">
                <a:solidFill>
                  <a:srgbClr val="FFFF00"/>
                </a:solidFill>
              </a:rPr>
              <a:t>ONE STOP</a:t>
            </a:r>
            <a:r>
              <a:rPr lang="en-US" b="1" dirty="0" smtClean="0"/>
              <a:t> </a:t>
            </a:r>
            <a:r>
              <a:rPr lang="en-US" b="1" dirty="0" smtClean="0">
                <a:solidFill>
                  <a:srgbClr val="FF0066"/>
                </a:solidFill>
              </a:rPr>
              <a:t>PRINT SHOP</a:t>
            </a:r>
            <a:endParaRPr lang="en-US" b="1" dirty="0">
              <a:solidFill>
                <a:srgbClr val="FF0066"/>
              </a:solidFill>
            </a:endParaRPr>
          </a:p>
        </p:txBody>
      </p:sp>
      <p:sp>
        <p:nvSpPr>
          <p:cNvPr id="3" name="Content Placeholder 2"/>
          <p:cNvSpPr>
            <a:spLocks noGrp="1"/>
          </p:cNvSpPr>
          <p:nvPr>
            <p:ph idx="1"/>
          </p:nvPr>
        </p:nvSpPr>
        <p:spPr/>
        <p:txBody>
          <a:bodyPr>
            <a:normAutofit fontScale="92500" lnSpcReduction="20000"/>
          </a:bodyPr>
          <a:lstStyle/>
          <a:p>
            <a:pPr algn="ctr">
              <a:buNone/>
            </a:pPr>
            <a:r>
              <a:rPr lang="en-US" sz="9600" b="1" dirty="0" smtClean="0">
                <a:solidFill>
                  <a:srgbClr val="2D3FE5"/>
                </a:solidFill>
              </a:rPr>
              <a:t>FAX SERVICE</a:t>
            </a:r>
          </a:p>
          <a:p>
            <a:pPr algn="ctr">
              <a:buNone/>
            </a:pPr>
            <a:r>
              <a:rPr lang="en-US" sz="4000" b="1" dirty="0" smtClean="0">
                <a:solidFill>
                  <a:srgbClr val="006600"/>
                </a:solidFill>
              </a:rPr>
              <a:t>OUTGOING &amp; INCOMING</a:t>
            </a:r>
          </a:p>
          <a:p>
            <a:pPr algn="ctr">
              <a:buNone/>
            </a:pPr>
            <a:r>
              <a:rPr lang="en-US" sz="4300" b="1" dirty="0" smtClean="0">
                <a:solidFill>
                  <a:srgbClr val="006600"/>
                </a:solidFill>
              </a:rPr>
              <a:t>WE ONLY SEND &amp; RECEIVE IN THE USA </a:t>
            </a:r>
          </a:p>
          <a:p>
            <a:pPr algn="ctr">
              <a:buNone/>
            </a:pPr>
            <a:r>
              <a:rPr lang="en-US" sz="3000" b="1" dirty="0" smtClean="0">
                <a:solidFill>
                  <a:srgbClr val="006600"/>
                </a:solidFill>
              </a:rPr>
              <a:t>NO INTERNATIONAL FAXING</a:t>
            </a:r>
          </a:p>
          <a:p>
            <a:pPr algn="ctr">
              <a:buNone/>
            </a:pPr>
            <a:r>
              <a:rPr lang="en-US" b="1" dirty="0" smtClean="0">
                <a:solidFill>
                  <a:srgbClr val="006600"/>
                </a:solidFill>
              </a:rPr>
              <a:t>OUR FAX #: 409-763-8112  OPEN 24/7</a:t>
            </a:r>
          </a:p>
          <a:p>
            <a:pPr algn="ctr">
              <a:buNone/>
            </a:pPr>
            <a:endParaRPr lang="en-US" sz="7200" dirty="0" smtClean="0"/>
          </a:p>
          <a:p>
            <a:pPr algn="ctr">
              <a:buNone/>
            </a:pPr>
            <a:endParaRPr lang="en-US" sz="7200" dirty="0" smtClean="0"/>
          </a:p>
          <a:p>
            <a:pPr algn="ctr">
              <a:buNone/>
            </a:pPr>
            <a:endParaRPr lang="en-US" sz="7200" dirty="0"/>
          </a:p>
        </p:txBody>
      </p:sp>
      <p:sp>
        <p:nvSpPr>
          <p:cNvPr id="4" name="Date Placeholder 3"/>
          <p:cNvSpPr>
            <a:spLocks noGrp="1"/>
          </p:cNvSpPr>
          <p:nvPr>
            <p:ph type="dt" sz="half" idx="10"/>
          </p:nvPr>
        </p:nvSpPr>
        <p:spPr/>
        <p:txBody>
          <a:bodyPr/>
          <a:lstStyle/>
          <a:p>
            <a:fld id="{73091589-820C-4391-86EF-4456EE66E480}" type="datetime1">
              <a:rPr lang="en-US" smtClean="0"/>
              <a:pPr/>
              <a:t>10/7/2010</a:t>
            </a:fld>
            <a:endParaRPr lang="en-US" dirty="0"/>
          </a:p>
        </p:txBody>
      </p:sp>
      <p:sp>
        <p:nvSpPr>
          <p:cNvPr id="5" name="Slide Number Placeholder 4"/>
          <p:cNvSpPr>
            <a:spLocks noGrp="1"/>
          </p:cNvSpPr>
          <p:nvPr>
            <p:ph type="sldNum" sz="quarter" idx="12"/>
          </p:nvPr>
        </p:nvSpPr>
        <p:spPr/>
        <p:txBody>
          <a:bodyPr/>
          <a:lstStyle/>
          <a:p>
            <a:fld id="{90AE7D4C-3543-4539-839D-A7E7336536CF}" type="slidenum">
              <a:rPr lang="en-US" smtClean="0"/>
              <a:pPr/>
              <a:t>15</a:t>
            </a:fld>
            <a:endParaRPr lang="en-US" dirty="0"/>
          </a:p>
        </p:txBody>
      </p:sp>
    </p:spTree>
  </p:cSld>
  <p:clrMapOvr>
    <a:masterClrMapping/>
  </p:clrMapOvr>
  <p:transition spd="slow" advClick="0" advTm="9000">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34091-9C31-48AB-AEC8-E24100E2924B}" type="datetime1">
              <a:rPr lang="en-US" smtClean="0"/>
              <a:pPr/>
              <a:t>10/7/2010</a:t>
            </a:fld>
            <a:endParaRPr lang="en-US" dirty="0"/>
          </a:p>
        </p:txBody>
      </p:sp>
      <p:sp>
        <p:nvSpPr>
          <p:cNvPr id="3" name="Slide Number Placeholder 2"/>
          <p:cNvSpPr>
            <a:spLocks noGrp="1"/>
          </p:cNvSpPr>
          <p:nvPr>
            <p:ph type="sldNum" sz="quarter" idx="12"/>
          </p:nvPr>
        </p:nvSpPr>
        <p:spPr/>
        <p:txBody>
          <a:bodyPr/>
          <a:lstStyle/>
          <a:p>
            <a:fld id="{90AE7D4C-3543-4539-839D-A7E7336536CF}" type="slidenum">
              <a:rPr lang="en-US" smtClean="0"/>
              <a:pPr/>
              <a:t>16</a:t>
            </a:fld>
            <a:endParaRPr lang="en-US" dirty="0"/>
          </a:p>
        </p:txBody>
      </p:sp>
      <p:pic>
        <p:nvPicPr>
          <p:cNvPr id="4" name="Picture 3" descr="SPEEDYS PRINTING FRONT COUNTER OUT.jpg"/>
          <p:cNvPicPr>
            <a:picLocks noChangeAspect="1"/>
          </p:cNvPicPr>
          <p:nvPr/>
        </p:nvPicPr>
        <p:blipFill>
          <a:blip r:embed="rId2" cstate="print"/>
          <a:stretch>
            <a:fillRect/>
          </a:stretch>
        </p:blipFill>
        <p:spPr>
          <a:xfrm>
            <a:off x="0" y="0"/>
            <a:ext cx="9144000" cy="5143500"/>
          </a:xfrm>
          <a:prstGeom prst="rect">
            <a:avLst/>
          </a:prstGeom>
          <a:ln>
            <a:solidFill>
              <a:srgbClr val="FF0066"/>
            </a:solidFill>
          </a:ln>
          <a:effectLst>
            <a:glow rad="139700">
              <a:schemeClr val="accent5">
                <a:satMod val="175000"/>
                <a:alpha val="40000"/>
              </a:schemeClr>
            </a:glow>
          </a:effectLst>
        </p:spPr>
      </p:pic>
    </p:spTree>
  </p:cSld>
  <p:clrMapOvr>
    <a:masterClrMapping/>
  </p:clrMapOvr>
  <p:transition spd="slow" advClick="0" advTm="2000">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P PICTURES FOR WEB SITE 017.jpg"/>
          <p:cNvPicPr>
            <a:picLocks noChangeAspect="1"/>
          </p:cNvPicPr>
          <p:nvPr/>
        </p:nvPicPr>
        <p:blipFill>
          <a:blip r:embed="rId2" cstate="print">
            <a:lum bright="30000" contrast="-30000"/>
          </a:blip>
          <a:stretch>
            <a:fillRect/>
          </a:stretch>
        </p:blipFill>
        <p:spPr>
          <a:xfrm>
            <a:off x="0" y="0"/>
            <a:ext cx="9144000" cy="5141181"/>
          </a:xfrm>
          <a:prstGeom prst="rect">
            <a:avLst/>
          </a:prstGeom>
        </p:spPr>
      </p:pic>
      <p:sp>
        <p:nvSpPr>
          <p:cNvPr id="2" name="Title 1"/>
          <p:cNvSpPr>
            <a:spLocks noGrp="1"/>
          </p:cNvSpPr>
          <p:nvPr>
            <p:ph type="title"/>
          </p:nvPr>
        </p:nvSpPr>
        <p:spPr/>
        <p:txBody>
          <a:bodyPr>
            <a:noAutofit/>
          </a:bodyPr>
          <a:lstStyle/>
          <a:p>
            <a:r>
              <a:rPr lang="en-US" sz="5400" b="1" dirty="0" smtClean="0">
                <a:solidFill>
                  <a:srgbClr val="2D3FE5"/>
                </a:solidFill>
              </a:rPr>
              <a:t>SPEEDY’S PRINTING</a:t>
            </a:r>
            <a:endParaRPr lang="en-US" sz="5400" b="1" dirty="0">
              <a:solidFill>
                <a:srgbClr val="2D3FE5"/>
              </a:solidFill>
            </a:endParaRPr>
          </a:p>
        </p:txBody>
      </p:sp>
      <p:sp>
        <p:nvSpPr>
          <p:cNvPr id="3" name="Content Placeholder 2"/>
          <p:cNvSpPr>
            <a:spLocks noGrp="1"/>
          </p:cNvSpPr>
          <p:nvPr>
            <p:ph idx="1"/>
          </p:nvPr>
        </p:nvSpPr>
        <p:spPr/>
        <p:txBody>
          <a:bodyPr>
            <a:normAutofit fontScale="40000" lnSpcReduction="20000"/>
          </a:bodyPr>
          <a:lstStyle/>
          <a:p>
            <a:pPr algn="ctr">
              <a:buNone/>
            </a:pPr>
            <a:r>
              <a:rPr lang="en-US" sz="9000" b="1" i="1" dirty="0" smtClean="0">
                <a:solidFill>
                  <a:srgbClr val="FF0000"/>
                </a:solidFill>
                <a:latin typeface="Arial Black" pitchFamily="34" charset="0"/>
              </a:rPr>
              <a:t>WE GUARANTEE</a:t>
            </a:r>
          </a:p>
          <a:p>
            <a:pPr>
              <a:buNone/>
            </a:pPr>
            <a:r>
              <a:rPr lang="en-US" sz="6500" b="1" dirty="0" smtClean="0">
                <a:solidFill>
                  <a:srgbClr val="005426"/>
                </a:solidFill>
                <a:latin typeface="Arial Black" pitchFamily="34" charset="0"/>
              </a:rPr>
              <a:t>QUALITY</a:t>
            </a:r>
          </a:p>
          <a:p>
            <a:pPr>
              <a:buNone/>
            </a:pPr>
            <a:r>
              <a:rPr lang="en-US" sz="6500" b="1" dirty="0" smtClean="0">
                <a:solidFill>
                  <a:srgbClr val="005426"/>
                </a:solidFill>
                <a:latin typeface="Arial Black" pitchFamily="34" charset="0"/>
              </a:rPr>
              <a:t>SERVICE</a:t>
            </a:r>
          </a:p>
          <a:p>
            <a:pPr>
              <a:buNone/>
            </a:pPr>
            <a:r>
              <a:rPr lang="en-US" sz="6500" b="1" dirty="0" smtClean="0">
                <a:solidFill>
                  <a:srgbClr val="005426"/>
                </a:solidFill>
                <a:latin typeface="Arial Black" pitchFamily="34" charset="0"/>
              </a:rPr>
              <a:t>SATISFACTION</a:t>
            </a:r>
          </a:p>
          <a:p>
            <a:pPr>
              <a:buNone/>
            </a:pPr>
            <a:r>
              <a:rPr lang="en-US" sz="6500" b="1" dirty="0" smtClean="0">
                <a:solidFill>
                  <a:srgbClr val="005426"/>
                </a:solidFill>
                <a:latin typeface="Arial Black" pitchFamily="34" charset="0"/>
              </a:rPr>
              <a:t>QUICK TURNAROUND</a:t>
            </a:r>
          </a:p>
          <a:p>
            <a:pPr algn="r">
              <a:buNone/>
            </a:pPr>
            <a:r>
              <a:rPr lang="en-US" sz="6700" b="1" dirty="0" smtClean="0">
                <a:solidFill>
                  <a:srgbClr val="005426"/>
                </a:solidFill>
                <a:latin typeface="Arial Black" pitchFamily="34" charset="0"/>
              </a:rPr>
              <a:t>PROFESSIONALISM</a:t>
            </a:r>
          </a:p>
          <a:p>
            <a:pPr algn="r">
              <a:buNone/>
            </a:pPr>
            <a:r>
              <a:rPr lang="en-US" sz="6700" b="1" dirty="0" smtClean="0">
                <a:solidFill>
                  <a:srgbClr val="005426"/>
                </a:solidFill>
                <a:latin typeface="Arial Black" pitchFamily="34" charset="0"/>
              </a:rPr>
              <a:t>COMPETITIVE PRICING</a:t>
            </a:r>
          </a:p>
          <a:p>
            <a:pPr algn="r">
              <a:buNone/>
            </a:pPr>
            <a:r>
              <a:rPr lang="en-US" sz="6700" b="1" dirty="0" smtClean="0">
                <a:solidFill>
                  <a:srgbClr val="005426"/>
                </a:solidFill>
                <a:latin typeface="Arial Black" pitchFamily="34" charset="0"/>
              </a:rPr>
              <a:t>SELECTION</a:t>
            </a:r>
          </a:p>
        </p:txBody>
      </p:sp>
      <p:sp>
        <p:nvSpPr>
          <p:cNvPr id="4" name="Date Placeholder 3"/>
          <p:cNvSpPr>
            <a:spLocks noGrp="1"/>
          </p:cNvSpPr>
          <p:nvPr>
            <p:ph type="dt" sz="half" idx="10"/>
          </p:nvPr>
        </p:nvSpPr>
        <p:spPr/>
        <p:txBody>
          <a:bodyPr/>
          <a:lstStyle/>
          <a:p>
            <a:fld id="{73091589-820C-4391-86EF-4456EE66E480}" type="datetime1">
              <a:rPr lang="en-US" smtClean="0"/>
              <a:pPr/>
              <a:t>10/7/2010</a:t>
            </a:fld>
            <a:endParaRPr lang="en-US" dirty="0"/>
          </a:p>
        </p:txBody>
      </p:sp>
      <p:sp>
        <p:nvSpPr>
          <p:cNvPr id="5" name="Slide Number Placeholder 4"/>
          <p:cNvSpPr>
            <a:spLocks noGrp="1"/>
          </p:cNvSpPr>
          <p:nvPr>
            <p:ph type="sldNum" sz="quarter" idx="12"/>
          </p:nvPr>
        </p:nvSpPr>
        <p:spPr/>
        <p:txBody>
          <a:bodyPr/>
          <a:lstStyle/>
          <a:p>
            <a:fld id="{90AE7D4C-3543-4539-839D-A7E7336536CF}" type="slidenum">
              <a:rPr lang="en-US" smtClean="0"/>
              <a:pPr/>
              <a:t>17</a:t>
            </a:fld>
            <a:endParaRPr lang="en-US" dirty="0"/>
          </a:p>
        </p:txBody>
      </p:sp>
    </p:spTree>
  </p:cSld>
  <p:clrMapOvr>
    <a:masterClrMapping/>
  </p:clrMapOvr>
  <p:transition spd="slow" advClick="0" advTm="900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PEEDYS PRINTING PARKING LOT AND SIGN.jpg"/>
          <p:cNvPicPr>
            <a:picLocks noGrp="1" noChangeAspect="1"/>
          </p:cNvPicPr>
          <p:nvPr>
            <p:ph idx="1"/>
          </p:nvPr>
        </p:nvPicPr>
        <p:blipFill>
          <a:blip r:embed="rId2" cstate="print"/>
          <a:stretch>
            <a:fillRect/>
          </a:stretch>
        </p:blipFill>
        <p:spPr>
          <a:xfrm>
            <a:off x="0" y="0"/>
            <a:ext cx="9144000" cy="5143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Date Placeholder 3"/>
          <p:cNvSpPr>
            <a:spLocks noGrp="1"/>
          </p:cNvSpPr>
          <p:nvPr>
            <p:ph type="dt" sz="half" idx="10"/>
          </p:nvPr>
        </p:nvSpPr>
        <p:spPr/>
        <p:txBody>
          <a:bodyPr/>
          <a:lstStyle/>
          <a:p>
            <a:fld id="{73091589-820C-4391-86EF-4456EE66E480}" type="datetime1">
              <a:rPr lang="en-US" smtClean="0"/>
              <a:pPr/>
              <a:t>10/7/2010</a:t>
            </a:fld>
            <a:endParaRPr lang="en-US" dirty="0"/>
          </a:p>
        </p:txBody>
      </p:sp>
      <p:sp>
        <p:nvSpPr>
          <p:cNvPr id="5" name="Slide Number Placeholder 4"/>
          <p:cNvSpPr>
            <a:spLocks noGrp="1"/>
          </p:cNvSpPr>
          <p:nvPr>
            <p:ph type="sldNum" sz="quarter" idx="12"/>
          </p:nvPr>
        </p:nvSpPr>
        <p:spPr/>
        <p:txBody>
          <a:bodyPr/>
          <a:lstStyle/>
          <a:p>
            <a:fld id="{90AE7D4C-3543-4539-839D-A7E7336536CF}" type="slidenum">
              <a:rPr lang="en-US" smtClean="0"/>
              <a:pPr/>
              <a:t>18</a:t>
            </a:fld>
            <a:endParaRPr lang="en-US" dirty="0"/>
          </a:p>
        </p:txBody>
      </p:sp>
    </p:spTree>
  </p:cSld>
  <p:clrMapOvr>
    <a:masterClrMapping/>
  </p:clrMapOvr>
  <p:transition spd="slow" advClick="0" advTm="2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EEDYS PRINTING POSTER MACHINE 2.jpg"/>
          <p:cNvPicPr>
            <a:picLocks noChangeAspect="1"/>
          </p:cNvPicPr>
          <p:nvPr/>
        </p:nvPicPr>
        <p:blipFill>
          <a:blip r:embed="rId2" cstate="print">
            <a:lum bright="40000" contrast="-30000"/>
          </a:blip>
          <a:stretch>
            <a:fillRect/>
          </a:stretch>
        </p:blipFill>
        <p:spPr>
          <a:xfrm>
            <a:off x="0" y="0"/>
            <a:ext cx="9144000" cy="5143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lstStyle/>
          <a:p>
            <a:r>
              <a:rPr lang="en-US" b="1" dirty="0" smtClean="0">
                <a:solidFill>
                  <a:srgbClr val="FF0066"/>
                </a:solidFill>
              </a:rPr>
              <a:t>YOUR</a:t>
            </a:r>
            <a:r>
              <a:rPr lang="en-US" b="1" dirty="0" smtClean="0">
                <a:solidFill>
                  <a:schemeClr val="bg1"/>
                </a:solidFill>
              </a:rPr>
              <a:t> </a:t>
            </a:r>
            <a:r>
              <a:rPr lang="en-US" b="1" dirty="0" smtClean="0">
                <a:solidFill>
                  <a:schemeClr val="accent4">
                    <a:lumMod val="75000"/>
                  </a:schemeClr>
                </a:solidFill>
              </a:rPr>
              <a:t>ONE STOP </a:t>
            </a:r>
            <a:r>
              <a:rPr lang="en-US" b="1" dirty="0" smtClean="0">
                <a:solidFill>
                  <a:srgbClr val="FF0066"/>
                </a:solidFill>
              </a:rPr>
              <a:t>PRINT SHOP</a:t>
            </a:r>
            <a:endParaRPr lang="en-US" b="1" dirty="0">
              <a:solidFill>
                <a:srgbClr val="FF0066"/>
              </a:solidFill>
            </a:endParaRPr>
          </a:p>
        </p:txBody>
      </p:sp>
      <p:sp>
        <p:nvSpPr>
          <p:cNvPr id="3" name="Content Placeholder 2"/>
          <p:cNvSpPr>
            <a:spLocks noGrp="1"/>
          </p:cNvSpPr>
          <p:nvPr>
            <p:ph idx="1"/>
          </p:nvPr>
        </p:nvSpPr>
        <p:spPr/>
        <p:txBody>
          <a:bodyPr>
            <a:normAutofit fontScale="92500" lnSpcReduction="10000"/>
          </a:bodyPr>
          <a:lstStyle/>
          <a:p>
            <a:pPr algn="ctr">
              <a:buNone/>
            </a:pPr>
            <a:r>
              <a:rPr lang="en-US" sz="5400" b="1" dirty="0" smtClean="0">
                <a:solidFill>
                  <a:srgbClr val="2D3FE5"/>
                </a:solidFill>
              </a:rPr>
              <a:t>FULL</a:t>
            </a:r>
            <a:r>
              <a:rPr lang="en-US" sz="5400" b="1" dirty="0" smtClean="0">
                <a:solidFill>
                  <a:srgbClr val="00CCFF"/>
                </a:solidFill>
              </a:rPr>
              <a:t> C</a:t>
            </a:r>
            <a:r>
              <a:rPr lang="en-US" sz="5400" b="1" dirty="0" smtClean="0">
                <a:solidFill>
                  <a:srgbClr val="FFFF00"/>
                </a:solidFill>
              </a:rPr>
              <a:t>O</a:t>
            </a:r>
            <a:r>
              <a:rPr lang="en-US" sz="5400" b="1" dirty="0" smtClean="0">
                <a:solidFill>
                  <a:srgbClr val="FF0066"/>
                </a:solidFill>
              </a:rPr>
              <a:t>L</a:t>
            </a:r>
            <a:r>
              <a:rPr lang="en-US" sz="5400" b="1" dirty="0" smtClean="0">
                <a:solidFill>
                  <a:srgbClr val="7030A0"/>
                </a:solidFill>
              </a:rPr>
              <a:t>O</a:t>
            </a:r>
            <a:r>
              <a:rPr lang="en-US" sz="5400" b="1" dirty="0" smtClean="0">
                <a:solidFill>
                  <a:srgbClr val="FFC000"/>
                </a:solidFill>
              </a:rPr>
              <a:t>R</a:t>
            </a:r>
            <a:r>
              <a:rPr lang="en-US" sz="5400" b="1" dirty="0" smtClean="0">
                <a:solidFill>
                  <a:srgbClr val="00CCFF"/>
                </a:solidFill>
              </a:rPr>
              <a:t> </a:t>
            </a:r>
            <a:r>
              <a:rPr lang="en-US" sz="5400" b="1" dirty="0" smtClean="0">
                <a:solidFill>
                  <a:srgbClr val="2D3FE5"/>
                </a:solidFill>
              </a:rPr>
              <a:t>LARGE FORMAT PRINTING</a:t>
            </a:r>
          </a:p>
          <a:p>
            <a:pPr algn="ctr">
              <a:buNone/>
            </a:pPr>
            <a:r>
              <a:rPr lang="en-US" sz="2200" b="1" dirty="0" smtClean="0">
                <a:solidFill>
                  <a:srgbClr val="005426"/>
                </a:solidFill>
                <a:latin typeface="Arial Black" pitchFamily="34" charset="0"/>
              </a:rPr>
              <a:t>WE FEATURE THE LATEST TECHNOLOGY IN EXTRA LARGE PRINTED</a:t>
            </a:r>
          </a:p>
          <a:p>
            <a:pPr algn="ctr">
              <a:buNone/>
            </a:pPr>
            <a:r>
              <a:rPr lang="en-US" sz="2200" b="1" dirty="0" smtClean="0">
                <a:solidFill>
                  <a:srgbClr val="005426"/>
                </a:solidFill>
                <a:latin typeface="Arial Black" pitchFamily="34" charset="0"/>
              </a:rPr>
              <a:t>FULL COLOR POSTERS.  36” WIDE FULL COLOR OR BLACK  INK FROM YOUR CD, JUMP DRIVE OR FLASH DRIVE</a:t>
            </a:r>
          </a:p>
          <a:p>
            <a:pPr algn="ctr">
              <a:buNone/>
            </a:pPr>
            <a:r>
              <a:rPr lang="en-US" sz="2400" b="1" dirty="0" smtClean="0">
                <a:solidFill>
                  <a:srgbClr val="005426"/>
                </a:solidFill>
                <a:latin typeface="Arial Black" pitchFamily="34" charset="0"/>
              </a:rPr>
              <a:t>COME IN TODAY &amp; LET US SHOW YOU !!!!</a:t>
            </a:r>
            <a:endParaRPr lang="en-US" sz="2400" b="1" dirty="0">
              <a:solidFill>
                <a:srgbClr val="005426"/>
              </a:solidFill>
              <a:latin typeface="Arial Black" pitchFamily="34" charset="0"/>
            </a:endParaRPr>
          </a:p>
        </p:txBody>
      </p:sp>
      <p:sp>
        <p:nvSpPr>
          <p:cNvPr id="5" name="Date Placeholder 4"/>
          <p:cNvSpPr>
            <a:spLocks noGrp="1"/>
          </p:cNvSpPr>
          <p:nvPr>
            <p:ph type="dt" sz="half" idx="10"/>
          </p:nvPr>
        </p:nvSpPr>
        <p:spPr/>
        <p:txBody>
          <a:bodyPr/>
          <a:lstStyle/>
          <a:p>
            <a:fld id="{D8A16841-23EE-4448-B10E-6F944DABDF24}" type="datetime1">
              <a:rPr lang="en-US" smtClean="0"/>
              <a:pPr/>
              <a:t>10/7/2010</a:t>
            </a:fld>
            <a:endParaRPr lang="en-US" dirty="0"/>
          </a:p>
        </p:txBody>
      </p:sp>
      <p:sp>
        <p:nvSpPr>
          <p:cNvPr id="6" name="Slide Number Placeholder 5"/>
          <p:cNvSpPr>
            <a:spLocks noGrp="1"/>
          </p:cNvSpPr>
          <p:nvPr>
            <p:ph type="sldNum" sz="quarter" idx="12"/>
          </p:nvPr>
        </p:nvSpPr>
        <p:spPr/>
        <p:txBody>
          <a:bodyPr/>
          <a:lstStyle/>
          <a:p>
            <a:fld id="{90AE7D4C-3543-4539-839D-A7E7336536CF}" type="slidenum">
              <a:rPr lang="en-US" smtClean="0"/>
              <a:pPr/>
              <a:t>19</a:t>
            </a:fld>
            <a:endParaRPr lang="en-US" dirty="0"/>
          </a:p>
        </p:txBody>
      </p:sp>
    </p:spTree>
  </p:cSld>
  <p:clrMapOvr>
    <a:masterClrMapping/>
  </p:clrMapOvr>
  <p:transition spd="slow" advClick="0" advTm="9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EEDYS PRINTING SUSAN AND GEORGIA FRONT COUNTER 2009.jpg"/>
          <p:cNvPicPr>
            <a:picLocks noChangeAspect="1"/>
          </p:cNvPicPr>
          <p:nvPr/>
        </p:nvPicPr>
        <p:blipFill>
          <a:blip r:embed="rId2" cstate="print">
            <a:lum bright="30000" contrast="-30000"/>
          </a:blip>
          <a:stretch>
            <a:fillRect/>
          </a:stretch>
        </p:blipFill>
        <p:spPr>
          <a:xfrm>
            <a:off x="-304800" y="-400050"/>
            <a:ext cx="9448800" cy="70739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lstStyle/>
          <a:p>
            <a:r>
              <a:rPr lang="en-US" b="1" dirty="0" smtClean="0">
                <a:solidFill>
                  <a:srgbClr val="FF0000"/>
                </a:solidFill>
              </a:rPr>
              <a:t>YOUR</a:t>
            </a:r>
            <a:r>
              <a:rPr lang="en-US" b="1" dirty="0" smtClean="0">
                <a:solidFill>
                  <a:schemeClr val="bg1"/>
                </a:solidFill>
              </a:rPr>
              <a:t> </a:t>
            </a:r>
            <a:r>
              <a:rPr lang="en-US" b="1" dirty="0" smtClean="0">
                <a:solidFill>
                  <a:srgbClr val="FFFF00"/>
                </a:solidFill>
              </a:rPr>
              <a:t>ONE STOP</a:t>
            </a:r>
            <a:r>
              <a:rPr lang="en-US" b="1" dirty="0" smtClean="0">
                <a:solidFill>
                  <a:schemeClr val="bg1"/>
                </a:solidFill>
              </a:rPr>
              <a:t> </a:t>
            </a:r>
            <a:r>
              <a:rPr lang="en-US" b="1" dirty="0" smtClean="0">
                <a:solidFill>
                  <a:srgbClr val="FF0000"/>
                </a:solidFill>
              </a:rPr>
              <a:t>PRINT SHOP</a:t>
            </a:r>
            <a:endParaRPr lang="en-US" b="1" dirty="0">
              <a:solidFill>
                <a:srgbClr val="FF0000"/>
              </a:solidFill>
            </a:endParaRPr>
          </a:p>
        </p:txBody>
      </p:sp>
      <p:sp>
        <p:nvSpPr>
          <p:cNvPr id="3" name="Content Placeholder 2"/>
          <p:cNvSpPr>
            <a:spLocks noGrp="1"/>
          </p:cNvSpPr>
          <p:nvPr>
            <p:ph idx="1"/>
          </p:nvPr>
        </p:nvSpPr>
        <p:spPr>
          <a:xfrm>
            <a:off x="457200" y="1885950"/>
            <a:ext cx="8229600" cy="3581400"/>
          </a:xfrm>
        </p:spPr>
        <p:txBody>
          <a:bodyPr>
            <a:normAutofit fontScale="47500" lnSpcReduction="20000"/>
          </a:bodyPr>
          <a:lstStyle/>
          <a:p>
            <a:pPr algn="ctr">
              <a:buNone/>
            </a:pPr>
            <a:r>
              <a:rPr lang="en-US" sz="7000" b="1" dirty="0" smtClean="0">
                <a:solidFill>
                  <a:srgbClr val="005426"/>
                </a:solidFill>
              </a:rPr>
              <a:t>OUR COMPANY MISSION STATEMENT:</a:t>
            </a:r>
          </a:p>
          <a:p>
            <a:pPr algn="ctr">
              <a:buNone/>
            </a:pPr>
            <a:r>
              <a:rPr lang="en-US" sz="8700" b="1" dirty="0" smtClean="0">
                <a:solidFill>
                  <a:srgbClr val="2D3FE5"/>
                </a:solidFill>
              </a:rPr>
              <a:t>“WE PROVIDE A SERVICE THAT PRODUCES HIGH QUALITY PRINTING &amp; COPYING QUICKLY, ON TIME TO OUR CUSTOMER’S SATISFACTION.”</a:t>
            </a:r>
            <a:endParaRPr lang="en-US" sz="8700" b="1" dirty="0">
              <a:solidFill>
                <a:srgbClr val="2D3FE5"/>
              </a:solidFill>
            </a:endParaRPr>
          </a:p>
        </p:txBody>
      </p:sp>
      <p:sp>
        <p:nvSpPr>
          <p:cNvPr id="5" name="Date Placeholder 4"/>
          <p:cNvSpPr>
            <a:spLocks noGrp="1"/>
          </p:cNvSpPr>
          <p:nvPr>
            <p:ph type="dt" sz="half" idx="10"/>
          </p:nvPr>
        </p:nvSpPr>
        <p:spPr/>
        <p:txBody>
          <a:bodyPr/>
          <a:lstStyle/>
          <a:p>
            <a:fld id="{1E4598E1-E14F-4548-B19F-28B1B4DF39E3}" type="datetime1">
              <a:rPr lang="en-US" smtClean="0"/>
              <a:pPr/>
              <a:t>10/7/2010</a:t>
            </a:fld>
            <a:endParaRPr lang="en-US" dirty="0"/>
          </a:p>
        </p:txBody>
      </p:sp>
      <p:sp>
        <p:nvSpPr>
          <p:cNvPr id="6" name="Slide Number Placeholder 5"/>
          <p:cNvSpPr>
            <a:spLocks noGrp="1"/>
          </p:cNvSpPr>
          <p:nvPr>
            <p:ph type="sldNum" sz="quarter" idx="12"/>
          </p:nvPr>
        </p:nvSpPr>
        <p:spPr/>
        <p:txBody>
          <a:bodyPr/>
          <a:lstStyle/>
          <a:p>
            <a:fld id="{90AE7D4C-3543-4539-839D-A7E7336536CF}" type="slidenum">
              <a:rPr lang="en-US" smtClean="0"/>
              <a:pPr/>
              <a:t>2</a:t>
            </a:fld>
            <a:endParaRPr lang="en-US" dirty="0"/>
          </a:p>
        </p:txBody>
      </p:sp>
    </p:spTree>
  </p:cSld>
  <p:clrMapOvr>
    <a:masterClrMapping/>
  </p:clrMapOvr>
  <p:transition spd="slow" advClick="0" advTm="9000">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OP PICTURES FOR WEB SITE 030.jpg"/>
          <p:cNvPicPr>
            <a:picLocks noChangeAspect="1"/>
          </p:cNvPicPr>
          <p:nvPr/>
        </p:nvPicPr>
        <p:blipFill>
          <a:blip r:embed="rId2" cstate="print"/>
          <a:stretch>
            <a:fillRect/>
          </a:stretch>
        </p:blipFill>
        <p:spPr>
          <a:xfrm>
            <a:off x="1089328" y="249969"/>
            <a:ext cx="6965343" cy="4643562"/>
          </a:xfrm>
          <a:prstGeom prst="rect">
            <a:avLst/>
          </a:prstGeom>
        </p:spPr>
      </p:pic>
      <p:sp>
        <p:nvSpPr>
          <p:cNvPr id="2" name="Date Placeholder 1"/>
          <p:cNvSpPr>
            <a:spLocks noGrp="1"/>
          </p:cNvSpPr>
          <p:nvPr>
            <p:ph type="dt" sz="half" idx="10"/>
          </p:nvPr>
        </p:nvSpPr>
        <p:spPr/>
        <p:txBody>
          <a:bodyPr/>
          <a:lstStyle/>
          <a:p>
            <a:fld id="{6CF34091-9C31-48AB-AEC8-E24100E2924B}" type="datetime1">
              <a:rPr lang="en-US" smtClean="0"/>
              <a:pPr/>
              <a:t>10/7/2010</a:t>
            </a:fld>
            <a:endParaRPr lang="en-US" dirty="0"/>
          </a:p>
        </p:txBody>
      </p:sp>
      <p:sp>
        <p:nvSpPr>
          <p:cNvPr id="3" name="Slide Number Placeholder 2"/>
          <p:cNvSpPr>
            <a:spLocks noGrp="1"/>
          </p:cNvSpPr>
          <p:nvPr>
            <p:ph type="sldNum" sz="quarter" idx="12"/>
          </p:nvPr>
        </p:nvSpPr>
        <p:spPr/>
        <p:txBody>
          <a:bodyPr/>
          <a:lstStyle/>
          <a:p>
            <a:fld id="{90AE7D4C-3543-4539-839D-A7E7336536CF}" type="slidenum">
              <a:rPr lang="en-US" smtClean="0"/>
              <a:pPr/>
              <a:t>20</a:t>
            </a:fld>
            <a:endParaRPr lang="en-US" dirty="0"/>
          </a:p>
        </p:txBody>
      </p:sp>
      <p:pic>
        <p:nvPicPr>
          <p:cNvPr id="4" name="Picture 3" descr="SHOP PICTURES FOR WEB SITE 001.jpg"/>
          <p:cNvPicPr>
            <a:picLocks noChangeAspect="1"/>
          </p:cNvPicPr>
          <p:nvPr/>
        </p:nvPicPr>
        <p:blipFill>
          <a:blip r:embed="rId3" cstate="print"/>
          <a:stretch>
            <a:fillRect/>
          </a:stretch>
        </p:blipFill>
        <p:spPr>
          <a:xfrm>
            <a:off x="0" y="0"/>
            <a:ext cx="9144000" cy="5314950"/>
          </a:xfrm>
          <a:prstGeom prst="rect">
            <a:avLst/>
          </a:prstGeom>
          <a:effectLst>
            <a:glow rad="228600">
              <a:schemeClr val="accent2">
                <a:satMod val="175000"/>
                <a:alpha val="40000"/>
              </a:schemeClr>
            </a:glow>
          </a:effectLst>
        </p:spPr>
      </p:pic>
    </p:spTree>
  </p:cSld>
  <p:clrMapOvr>
    <a:masterClrMapping/>
  </p:clrMapOvr>
  <p:transition spd="slow" advClick="0" advTm="1000">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P PICTURES FOR WEB SITE 002.jpg"/>
          <p:cNvPicPr>
            <a:picLocks noChangeAspect="1"/>
          </p:cNvPicPr>
          <p:nvPr/>
        </p:nvPicPr>
        <p:blipFill>
          <a:blip r:embed="rId2" cstate="print">
            <a:lum bright="40000" contrast="-30000"/>
          </a:blip>
          <a:stretch>
            <a:fillRect/>
          </a:stretch>
        </p:blipFill>
        <p:spPr>
          <a:xfrm>
            <a:off x="0" y="0"/>
            <a:ext cx="9144000" cy="514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b="1" dirty="0" smtClean="0">
                <a:solidFill>
                  <a:srgbClr val="FF0000"/>
                </a:solidFill>
              </a:rPr>
              <a:t>YOUR</a:t>
            </a:r>
            <a:r>
              <a:rPr lang="en-US" b="1" dirty="0" smtClean="0"/>
              <a:t> </a:t>
            </a:r>
            <a:r>
              <a:rPr lang="en-US" b="1" dirty="0" smtClean="0">
                <a:solidFill>
                  <a:schemeClr val="accent1">
                    <a:lumMod val="75000"/>
                  </a:schemeClr>
                </a:solidFill>
              </a:rPr>
              <a:t>ONE STOP </a:t>
            </a:r>
            <a:r>
              <a:rPr lang="en-US" b="1" dirty="0" smtClean="0">
                <a:solidFill>
                  <a:srgbClr val="FF0000"/>
                </a:solidFill>
              </a:rPr>
              <a:t>PRINT SHOP</a:t>
            </a:r>
            <a:endParaRPr lang="en-US"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algn="ctr">
              <a:buNone/>
            </a:pPr>
            <a:r>
              <a:rPr lang="en-US" sz="5100" b="1" dirty="0" smtClean="0">
                <a:solidFill>
                  <a:schemeClr val="accent6">
                    <a:lumMod val="75000"/>
                  </a:schemeClr>
                </a:solidFill>
                <a:latin typeface="Arial Black" pitchFamily="34" charset="0"/>
              </a:rPr>
              <a:t>DESKTOP PUBLISHING / TYPESETTING</a:t>
            </a:r>
          </a:p>
          <a:p>
            <a:pPr algn="ctr">
              <a:buNone/>
            </a:pPr>
            <a:r>
              <a:rPr lang="en-US" b="1" dirty="0" smtClean="0">
                <a:solidFill>
                  <a:srgbClr val="005426"/>
                </a:solidFill>
                <a:latin typeface="Arial Black" pitchFamily="34" charset="0"/>
              </a:rPr>
              <a:t>OUR TYPESETTING DEPARTMENT IS OUTFITTED WITH STATE OF THE ART DESKTOP PUBLISHING COMPUTERS, USING A WIDE ARRAY OF SOFTWARE. LET US WORK WITH YOU ON ALL OF YOUR LAYOUT AND DESIGN NEEDS.</a:t>
            </a:r>
          </a:p>
          <a:p>
            <a:pPr algn="ctr">
              <a:buNone/>
            </a:pPr>
            <a:r>
              <a:rPr lang="en-US" b="1" dirty="0" smtClean="0">
                <a:solidFill>
                  <a:srgbClr val="005426"/>
                </a:solidFill>
                <a:latin typeface="Arial Black" pitchFamily="34" charset="0"/>
              </a:rPr>
              <a:t>FILES ACCEPTED VIA WEB:</a:t>
            </a:r>
          </a:p>
          <a:p>
            <a:pPr algn="ctr">
              <a:buNone/>
            </a:pPr>
            <a:r>
              <a:rPr lang="en-US" b="1" dirty="0" smtClean="0">
                <a:solidFill>
                  <a:srgbClr val="2D3FE5"/>
                </a:solidFill>
                <a:latin typeface="Arial Black" pitchFamily="34" charset="0"/>
              </a:rPr>
              <a:t>www. speedysprinting.com</a:t>
            </a:r>
          </a:p>
          <a:p>
            <a:pPr algn="ctr">
              <a:buNone/>
            </a:pPr>
            <a:r>
              <a:rPr lang="en-US" b="1" dirty="0" smtClean="0">
                <a:solidFill>
                  <a:srgbClr val="2D3FE5"/>
                </a:solidFill>
                <a:latin typeface="Arial Black" pitchFamily="34" charset="0"/>
              </a:rPr>
              <a:t>Email: speedys@speedysprinting.com</a:t>
            </a:r>
            <a:endParaRPr lang="en-US" b="1" dirty="0">
              <a:solidFill>
                <a:srgbClr val="2D3FE5"/>
              </a:solidFill>
              <a:latin typeface="Arial Black" pitchFamily="34" charset="0"/>
            </a:endParaRPr>
          </a:p>
          <a:p>
            <a:pPr algn="ctr">
              <a:buNone/>
            </a:pPr>
            <a:endParaRPr lang="en-US" dirty="0"/>
          </a:p>
        </p:txBody>
      </p:sp>
      <p:sp>
        <p:nvSpPr>
          <p:cNvPr id="4" name="Date Placeholder 3"/>
          <p:cNvSpPr>
            <a:spLocks noGrp="1"/>
          </p:cNvSpPr>
          <p:nvPr>
            <p:ph type="dt" sz="half" idx="10"/>
          </p:nvPr>
        </p:nvSpPr>
        <p:spPr/>
        <p:txBody>
          <a:bodyPr/>
          <a:lstStyle/>
          <a:p>
            <a:fld id="{85A66FF0-9E1A-46ED-9741-B495C1487009}" type="datetime1">
              <a:rPr lang="en-US" smtClean="0"/>
              <a:pPr/>
              <a:t>10/7/2010</a:t>
            </a:fld>
            <a:endParaRPr lang="en-US" dirty="0"/>
          </a:p>
        </p:txBody>
      </p:sp>
      <p:sp>
        <p:nvSpPr>
          <p:cNvPr id="5" name="Slide Number Placeholder 4"/>
          <p:cNvSpPr>
            <a:spLocks noGrp="1"/>
          </p:cNvSpPr>
          <p:nvPr>
            <p:ph type="sldNum" sz="quarter" idx="12"/>
          </p:nvPr>
        </p:nvSpPr>
        <p:spPr/>
        <p:txBody>
          <a:bodyPr/>
          <a:lstStyle/>
          <a:p>
            <a:fld id="{90AE7D4C-3543-4539-839D-A7E7336536CF}" type="slidenum">
              <a:rPr lang="en-US" smtClean="0"/>
              <a:pPr/>
              <a:t>21</a:t>
            </a:fld>
            <a:endParaRPr lang="en-US" dirty="0"/>
          </a:p>
        </p:txBody>
      </p:sp>
    </p:spTree>
  </p:cSld>
  <p:clrMapOvr>
    <a:masterClrMapping/>
  </p:clrMapOvr>
  <p:transition spd="slow" advClick="0" advTm="9000">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2009  Galveston Restaurant Expo- Speedy's Printing Booth 007.jpg"/>
          <p:cNvPicPr>
            <a:picLocks noGrp="1" noChangeAspect="1"/>
          </p:cNvPicPr>
          <p:nvPr>
            <p:ph idx="1"/>
          </p:nvPr>
        </p:nvPicPr>
        <p:blipFill>
          <a:blip r:embed="rId2" cstate="print"/>
          <a:stretch>
            <a:fillRect/>
          </a:stretch>
        </p:blipFill>
        <p:spPr>
          <a:xfrm>
            <a:off x="0" y="5870"/>
            <a:ext cx="8915400" cy="51376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Date Placeholder 3"/>
          <p:cNvSpPr>
            <a:spLocks noGrp="1"/>
          </p:cNvSpPr>
          <p:nvPr>
            <p:ph type="dt" sz="half" idx="10"/>
          </p:nvPr>
        </p:nvSpPr>
        <p:spPr/>
        <p:txBody>
          <a:bodyPr/>
          <a:lstStyle/>
          <a:p>
            <a:fld id="{73091589-820C-4391-86EF-4456EE66E480}" type="datetime1">
              <a:rPr lang="en-US" smtClean="0"/>
              <a:pPr/>
              <a:t>10/7/2010</a:t>
            </a:fld>
            <a:endParaRPr lang="en-US" dirty="0"/>
          </a:p>
        </p:txBody>
      </p:sp>
      <p:sp>
        <p:nvSpPr>
          <p:cNvPr id="5" name="Slide Number Placeholder 4"/>
          <p:cNvSpPr>
            <a:spLocks noGrp="1"/>
          </p:cNvSpPr>
          <p:nvPr>
            <p:ph type="sldNum" sz="quarter" idx="12"/>
          </p:nvPr>
        </p:nvSpPr>
        <p:spPr/>
        <p:txBody>
          <a:bodyPr/>
          <a:lstStyle/>
          <a:p>
            <a:fld id="{90AE7D4C-3543-4539-839D-A7E7336536CF}" type="slidenum">
              <a:rPr lang="en-US" smtClean="0"/>
              <a:pPr/>
              <a:t>22</a:t>
            </a:fld>
            <a:endParaRPr lang="en-US" dirty="0"/>
          </a:p>
        </p:txBody>
      </p:sp>
    </p:spTree>
  </p:cSld>
  <p:clrMapOvr>
    <a:masterClrMapping/>
  </p:clrMapOvr>
  <p:transition spd="slow" advClick="0" advTm="2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OP PICTURES FOR WEB SITE 021.jpg"/>
          <p:cNvPicPr>
            <a:picLocks noChangeAspect="1"/>
          </p:cNvPicPr>
          <p:nvPr/>
        </p:nvPicPr>
        <p:blipFill>
          <a:blip r:embed="rId2" cstate="print">
            <a:lum bright="35000" contrast="-30000"/>
          </a:blip>
          <a:stretch>
            <a:fillRect/>
          </a:stretch>
        </p:blipFill>
        <p:spPr>
          <a:xfrm>
            <a:off x="0" y="0"/>
            <a:ext cx="9525000" cy="5386512"/>
          </a:xfrm>
          <a:prstGeom prst="rect">
            <a:avLst/>
          </a:prstGeom>
          <a:noFill/>
          <a:ln>
            <a:noFill/>
          </a:ln>
        </p:spPr>
      </p:pic>
      <p:sp>
        <p:nvSpPr>
          <p:cNvPr id="2" name="Title 1"/>
          <p:cNvSpPr>
            <a:spLocks noGrp="1"/>
          </p:cNvSpPr>
          <p:nvPr>
            <p:ph type="title"/>
          </p:nvPr>
        </p:nvSpPr>
        <p:spPr/>
        <p:txBody>
          <a:bodyPr/>
          <a:lstStyle/>
          <a:p>
            <a:r>
              <a:rPr lang="en-US" dirty="0" smtClean="0">
                <a:solidFill>
                  <a:srgbClr val="FF0066"/>
                </a:solidFill>
              </a:rPr>
              <a:t>YOUR</a:t>
            </a:r>
            <a:r>
              <a:rPr lang="en-US" dirty="0" smtClean="0"/>
              <a:t> </a:t>
            </a:r>
            <a:r>
              <a:rPr lang="en-US" dirty="0" smtClean="0">
                <a:solidFill>
                  <a:srgbClr val="FFC000"/>
                </a:solidFill>
              </a:rPr>
              <a:t>ONE STOP</a:t>
            </a:r>
            <a:r>
              <a:rPr lang="en-US" dirty="0" smtClean="0"/>
              <a:t> </a:t>
            </a:r>
            <a:r>
              <a:rPr lang="en-US" dirty="0" smtClean="0">
                <a:solidFill>
                  <a:srgbClr val="CC0066"/>
                </a:solidFill>
              </a:rPr>
              <a:t>PRINT SHOP</a:t>
            </a:r>
            <a:endParaRPr lang="en-US" dirty="0">
              <a:solidFill>
                <a:srgbClr val="CC0066"/>
              </a:solidFill>
            </a:endParaRPr>
          </a:p>
        </p:txBody>
      </p:sp>
      <p:sp>
        <p:nvSpPr>
          <p:cNvPr id="3" name="Content Placeholder 2"/>
          <p:cNvSpPr>
            <a:spLocks noGrp="1"/>
          </p:cNvSpPr>
          <p:nvPr>
            <p:ph idx="1"/>
          </p:nvPr>
        </p:nvSpPr>
        <p:spPr/>
        <p:txBody>
          <a:bodyPr>
            <a:normAutofit/>
          </a:bodyPr>
          <a:lstStyle/>
          <a:p>
            <a:pPr algn="ctr">
              <a:buNone/>
            </a:pPr>
            <a:r>
              <a:rPr lang="en-US" sz="4000" b="1" dirty="0" smtClean="0">
                <a:solidFill>
                  <a:schemeClr val="accent2">
                    <a:lumMod val="75000"/>
                  </a:schemeClr>
                </a:solidFill>
                <a:latin typeface="Britannic Bold" pitchFamily="34" charset="0"/>
              </a:rPr>
              <a:t>SERVICE IS OUR BUSINESS</a:t>
            </a:r>
          </a:p>
          <a:p>
            <a:pPr algn="ctr">
              <a:buNone/>
            </a:pPr>
            <a:r>
              <a:rPr lang="en-US" b="1" dirty="0" smtClean="0">
                <a:solidFill>
                  <a:srgbClr val="006600"/>
                </a:solidFill>
                <a:latin typeface="Bauhaus 93" pitchFamily="82" charset="0"/>
              </a:rPr>
              <a:t>WE CAN PROVIDE:</a:t>
            </a:r>
          </a:p>
          <a:p>
            <a:pPr algn="ctr">
              <a:buNone/>
            </a:pPr>
            <a:r>
              <a:rPr lang="en-US" sz="1600" b="1" dirty="0" smtClean="0">
                <a:solidFill>
                  <a:srgbClr val="2D3FE5"/>
                </a:solidFill>
                <a:latin typeface="Arial Black" pitchFamily="34" charset="0"/>
              </a:rPr>
              <a:t>LETTERHEADS – ENVELOPES – MEMO PADS – FLYERS -  LABELS</a:t>
            </a:r>
          </a:p>
          <a:p>
            <a:pPr algn="ctr">
              <a:buNone/>
            </a:pPr>
            <a:r>
              <a:rPr lang="en-US" sz="1600" b="1" dirty="0" smtClean="0">
                <a:solidFill>
                  <a:srgbClr val="2D3FE5"/>
                </a:solidFill>
                <a:latin typeface="Arial Black" pitchFamily="34" charset="0"/>
              </a:rPr>
              <a:t>INVITATIONS – REPORTS – RESUMES – BROCHURES – MENUS</a:t>
            </a:r>
          </a:p>
          <a:p>
            <a:pPr algn="ctr">
              <a:buNone/>
            </a:pPr>
            <a:r>
              <a:rPr lang="en-US" sz="1600" b="1" dirty="0" smtClean="0">
                <a:solidFill>
                  <a:srgbClr val="2D3FE5"/>
                </a:solidFill>
                <a:latin typeface="Arial Black" pitchFamily="34" charset="0"/>
              </a:rPr>
              <a:t>MANUALS – POST CARDS – TICKETS – RAFFELS -  REPORTS</a:t>
            </a:r>
          </a:p>
          <a:p>
            <a:pPr algn="ctr">
              <a:buNone/>
            </a:pPr>
            <a:r>
              <a:rPr lang="en-US" sz="1600" b="1" dirty="0" smtClean="0">
                <a:solidFill>
                  <a:srgbClr val="2D3FE5"/>
                </a:solidFill>
                <a:latin typeface="Arial Black" pitchFamily="34" charset="0"/>
              </a:rPr>
              <a:t>BUSINESS CARDS – LEGAL BRIEFS – SALES LITERATURE</a:t>
            </a:r>
          </a:p>
          <a:p>
            <a:pPr algn="ctr">
              <a:buNone/>
            </a:pPr>
            <a:r>
              <a:rPr lang="en-US" sz="1600" b="1" dirty="0" smtClean="0">
                <a:solidFill>
                  <a:srgbClr val="2D3FE5"/>
                </a:solidFill>
                <a:latin typeface="Arial Black" pitchFamily="34" charset="0"/>
              </a:rPr>
              <a:t>COUPONS -  PASSPORT PHOTOS – FAX SERVICE – AD SPECIALITES</a:t>
            </a:r>
          </a:p>
          <a:p>
            <a:pPr algn="ctr">
              <a:buNone/>
            </a:pPr>
            <a:r>
              <a:rPr lang="en-US" sz="1600" b="1" dirty="0" smtClean="0">
                <a:solidFill>
                  <a:srgbClr val="2D3FE5"/>
                </a:solidFill>
                <a:latin typeface="Arial Black" pitchFamily="34" charset="0"/>
              </a:rPr>
              <a:t>PRICE LISTS – BOOKLETS – NAME TAGS </a:t>
            </a:r>
          </a:p>
          <a:p>
            <a:pPr algn="ctr">
              <a:buNone/>
            </a:pPr>
            <a:r>
              <a:rPr lang="en-US" sz="1600" b="1" dirty="0" smtClean="0">
                <a:solidFill>
                  <a:srgbClr val="2D3FE5"/>
                </a:solidFill>
                <a:latin typeface="Arial Black" pitchFamily="34" charset="0"/>
              </a:rPr>
              <a:t>PLUS MORE &amp; MORE !!!!</a:t>
            </a:r>
          </a:p>
          <a:p>
            <a:pPr algn="ctr">
              <a:buNone/>
            </a:pPr>
            <a:endParaRPr lang="en-US" sz="1600" b="1" dirty="0" smtClean="0">
              <a:solidFill>
                <a:srgbClr val="2D3FE5"/>
              </a:solidFill>
              <a:latin typeface="Arial Black" pitchFamily="34" charset="0"/>
            </a:endParaRPr>
          </a:p>
          <a:p>
            <a:pPr algn="ctr">
              <a:buNone/>
            </a:pPr>
            <a:endParaRPr lang="en-US" b="1" dirty="0" smtClean="0">
              <a:solidFill>
                <a:srgbClr val="2D3FE5"/>
              </a:solidFill>
              <a:latin typeface="Bauhaus 93" pitchFamily="82" charset="0"/>
            </a:endParaRPr>
          </a:p>
          <a:p>
            <a:pPr algn="ctr">
              <a:buNone/>
            </a:pPr>
            <a:endParaRPr lang="en-US" b="1" dirty="0" smtClean="0">
              <a:solidFill>
                <a:srgbClr val="2D3FE5"/>
              </a:solidFill>
            </a:endParaRPr>
          </a:p>
          <a:p>
            <a:pPr algn="ctr">
              <a:buNone/>
            </a:pPr>
            <a:endParaRPr lang="en-US" b="1" dirty="0" smtClean="0">
              <a:solidFill>
                <a:srgbClr val="2D3FE5"/>
              </a:solidFill>
            </a:endParaRPr>
          </a:p>
          <a:p>
            <a:pPr algn="ctr">
              <a:buNone/>
            </a:pPr>
            <a:endParaRPr lang="en-US" b="1" dirty="0" smtClean="0">
              <a:solidFill>
                <a:srgbClr val="2D3FE5"/>
              </a:solidFill>
            </a:endParaRPr>
          </a:p>
          <a:p>
            <a:pPr algn="ctr">
              <a:buNone/>
            </a:pPr>
            <a:endParaRPr lang="en-US" b="1" dirty="0" smtClean="0">
              <a:solidFill>
                <a:srgbClr val="2D3FE5"/>
              </a:solidFill>
            </a:endParaRPr>
          </a:p>
          <a:p>
            <a:pPr algn="ctr">
              <a:buNone/>
            </a:pPr>
            <a:endParaRPr lang="en-US" b="1" dirty="0">
              <a:solidFill>
                <a:srgbClr val="2D3FE5"/>
              </a:solidFill>
            </a:endParaRPr>
          </a:p>
        </p:txBody>
      </p:sp>
      <p:sp>
        <p:nvSpPr>
          <p:cNvPr id="4" name="Date Placeholder 3"/>
          <p:cNvSpPr>
            <a:spLocks noGrp="1"/>
          </p:cNvSpPr>
          <p:nvPr>
            <p:ph type="dt" sz="half" idx="10"/>
          </p:nvPr>
        </p:nvSpPr>
        <p:spPr/>
        <p:txBody>
          <a:bodyPr/>
          <a:lstStyle/>
          <a:p>
            <a:fld id="{A3E2E81E-8DDE-45E8-8FF1-86DDCB8CA363}" type="datetime1">
              <a:rPr lang="en-US" smtClean="0"/>
              <a:pPr/>
              <a:t>10/7/2010</a:t>
            </a:fld>
            <a:endParaRPr lang="en-US" dirty="0"/>
          </a:p>
        </p:txBody>
      </p:sp>
      <p:sp>
        <p:nvSpPr>
          <p:cNvPr id="5" name="Slide Number Placeholder 4"/>
          <p:cNvSpPr>
            <a:spLocks noGrp="1"/>
          </p:cNvSpPr>
          <p:nvPr>
            <p:ph type="sldNum" sz="quarter" idx="12"/>
          </p:nvPr>
        </p:nvSpPr>
        <p:spPr/>
        <p:txBody>
          <a:bodyPr/>
          <a:lstStyle/>
          <a:p>
            <a:fld id="{90AE7D4C-3543-4539-839D-A7E7336536CF}" type="slidenum">
              <a:rPr lang="en-US" smtClean="0"/>
              <a:pPr/>
              <a:t>23</a:t>
            </a:fld>
            <a:endParaRPr lang="en-US" dirty="0"/>
          </a:p>
        </p:txBody>
      </p:sp>
      <p:pic>
        <p:nvPicPr>
          <p:cNvPr id="6" name="Picture 5" descr="Water lilies.jpg"/>
          <p:cNvPicPr>
            <a:picLocks noChangeAspect="1"/>
          </p:cNvPicPr>
          <p:nvPr/>
        </p:nvPicPr>
        <p:blipFill>
          <a:blip r:embed="rId3" cstate="print"/>
          <a:stretch>
            <a:fillRect/>
          </a:stretch>
        </p:blipFill>
        <p:spPr>
          <a:xfrm flipV="1">
            <a:off x="10744200" y="285750"/>
            <a:ext cx="7162800" cy="204651"/>
          </a:xfrm>
          <a:prstGeom prst="rect">
            <a:avLst/>
          </a:prstGeom>
        </p:spPr>
      </p:pic>
    </p:spTree>
  </p:cSld>
  <p:clrMapOvr>
    <a:masterClrMapping/>
  </p:clrMapOvr>
  <p:transition spd="slow" advClick="0" advTm="9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 hills.jpg"/>
          <p:cNvPicPr>
            <a:picLocks noChangeAspect="1"/>
          </p:cNvPicPr>
          <p:nvPr/>
        </p:nvPicPr>
        <p:blipFill>
          <a:blip r:embed="rId2" cstate="print">
            <a:lum contrast="-30000"/>
          </a:blip>
          <a:stretch>
            <a:fillRect/>
          </a:stretch>
        </p:blipFill>
        <p:spPr>
          <a:xfrm>
            <a:off x="152400" y="0"/>
            <a:ext cx="9144000" cy="5143500"/>
          </a:xfrm>
          <a:prstGeom prst="rect">
            <a:avLst/>
          </a:prstGeom>
        </p:spPr>
      </p:pic>
      <p:sp>
        <p:nvSpPr>
          <p:cNvPr id="2" name="Title 1"/>
          <p:cNvSpPr>
            <a:spLocks noGrp="1"/>
          </p:cNvSpPr>
          <p:nvPr>
            <p:ph type="title"/>
          </p:nvPr>
        </p:nvSpPr>
        <p:spPr/>
        <p:txBody>
          <a:bodyPr/>
          <a:lstStyle/>
          <a:p>
            <a:r>
              <a:rPr lang="en-US" dirty="0" smtClean="0">
                <a:solidFill>
                  <a:srgbClr val="FF0000"/>
                </a:solidFill>
                <a:latin typeface="Gill Sans Ultra Bold" pitchFamily="34" charset="0"/>
              </a:rPr>
              <a:t>SPEEDY’S PRINTING</a:t>
            </a:r>
            <a:endParaRPr lang="en-US" dirty="0">
              <a:solidFill>
                <a:srgbClr val="FF0000"/>
              </a:solidFill>
              <a:latin typeface="Gill Sans Ultra Bold" pitchFamily="34" charset="0"/>
            </a:endParaRPr>
          </a:p>
        </p:txBody>
      </p:sp>
      <p:sp>
        <p:nvSpPr>
          <p:cNvPr id="3" name="Content Placeholder 2"/>
          <p:cNvSpPr>
            <a:spLocks noGrp="1"/>
          </p:cNvSpPr>
          <p:nvPr>
            <p:ph idx="1"/>
          </p:nvPr>
        </p:nvSpPr>
        <p:spPr/>
        <p:txBody>
          <a:bodyPr/>
          <a:lstStyle/>
          <a:p>
            <a:pPr algn="ctr">
              <a:buNone/>
            </a:pPr>
            <a:r>
              <a:rPr lang="en-US" sz="4400" b="1" dirty="0" smtClean="0">
                <a:solidFill>
                  <a:srgbClr val="006600"/>
                </a:solidFill>
              </a:rPr>
              <a:t>OUR HOURS ARE:</a:t>
            </a:r>
          </a:p>
          <a:p>
            <a:pPr algn="ctr">
              <a:buNone/>
            </a:pPr>
            <a:r>
              <a:rPr lang="en-US" sz="3600" b="1" dirty="0" smtClean="0">
                <a:solidFill>
                  <a:srgbClr val="FFC000"/>
                </a:solidFill>
              </a:rPr>
              <a:t>9:00AM TO 5:00PM</a:t>
            </a:r>
          </a:p>
          <a:p>
            <a:pPr algn="ctr">
              <a:buNone/>
            </a:pPr>
            <a:r>
              <a:rPr lang="en-US" b="1" dirty="0" smtClean="0">
                <a:solidFill>
                  <a:srgbClr val="FFC000"/>
                </a:solidFill>
              </a:rPr>
              <a:t>MONDAY THRU FRIDAY</a:t>
            </a:r>
          </a:p>
          <a:p>
            <a:pPr algn="ctr">
              <a:buNone/>
            </a:pPr>
            <a:r>
              <a:rPr lang="en-US" b="1" dirty="0" smtClean="0">
                <a:solidFill>
                  <a:srgbClr val="FFC000"/>
                </a:solidFill>
              </a:rPr>
              <a:t>CLOSED SATURDAY &amp; SUNDAY</a:t>
            </a:r>
            <a:endParaRPr lang="en-US" sz="1000" b="1" dirty="0" smtClean="0">
              <a:solidFill>
                <a:srgbClr val="FFC000"/>
              </a:solidFill>
            </a:endParaRPr>
          </a:p>
          <a:p>
            <a:pPr algn="ctr">
              <a:buNone/>
            </a:pPr>
            <a:r>
              <a:rPr lang="en-US" sz="2000" b="1" dirty="0" smtClean="0">
                <a:solidFill>
                  <a:srgbClr val="FFC000"/>
                </a:solidFill>
              </a:rPr>
              <a:t>OR BY APPOINTMENT ONLY</a:t>
            </a:r>
          </a:p>
          <a:p>
            <a:pPr algn="ctr">
              <a:buNone/>
            </a:pPr>
            <a:r>
              <a:rPr lang="en-US" sz="2000" b="1" dirty="0" smtClean="0">
                <a:solidFill>
                  <a:schemeClr val="bg1"/>
                </a:solidFill>
              </a:rPr>
              <a:t>24/7 EMAIL: speedys@speedysprinting.com</a:t>
            </a:r>
          </a:p>
          <a:p>
            <a:pPr algn="ctr">
              <a:buNone/>
            </a:pPr>
            <a:endParaRPr lang="en-US" dirty="0">
              <a:solidFill>
                <a:schemeClr val="bg1"/>
              </a:solidFill>
            </a:endParaRPr>
          </a:p>
        </p:txBody>
      </p:sp>
      <p:sp>
        <p:nvSpPr>
          <p:cNvPr id="4" name="Date Placeholder 3"/>
          <p:cNvSpPr>
            <a:spLocks noGrp="1"/>
          </p:cNvSpPr>
          <p:nvPr>
            <p:ph type="dt" sz="half" idx="10"/>
          </p:nvPr>
        </p:nvSpPr>
        <p:spPr/>
        <p:txBody>
          <a:bodyPr/>
          <a:lstStyle/>
          <a:p>
            <a:fld id="{3238189D-58CD-45F4-AAE3-9E405E114189}" type="datetime1">
              <a:rPr lang="en-US" smtClean="0"/>
              <a:pPr/>
              <a:t>10/7/2010</a:t>
            </a:fld>
            <a:endParaRPr lang="en-US" dirty="0"/>
          </a:p>
        </p:txBody>
      </p:sp>
      <p:sp>
        <p:nvSpPr>
          <p:cNvPr id="5" name="Slide Number Placeholder 4"/>
          <p:cNvSpPr>
            <a:spLocks noGrp="1"/>
          </p:cNvSpPr>
          <p:nvPr>
            <p:ph type="sldNum" sz="quarter" idx="12"/>
          </p:nvPr>
        </p:nvSpPr>
        <p:spPr/>
        <p:txBody>
          <a:bodyPr/>
          <a:lstStyle/>
          <a:p>
            <a:fld id="{90AE7D4C-3543-4539-839D-A7E7336536CF}" type="slidenum">
              <a:rPr lang="en-US" smtClean="0"/>
              <a:pPr/>
              <a:t>24</a:t>
            </a:fld>
            <a:endParaRPr lang="en-US" dirty="0"/>
          </a:p>
        </p:txBody>
      </p:sp>
    </p:spTree>
  </p:cSld>
  <p:clrMapOvr>
    <a:masterClrMapping/>
  </p:clrMapOvr>
  <p:transition spd="slow" advClick="0" advTm="7000">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nset.jpg"/>
          <p:cNvPicPr>
            <a:picLocks noChangeAspect="1"/>
          </p:cNvPicPr>
          <p:nvPr/>
        </p:nvPicPr>
        <p:blipFill>
          <a:blip r:embed="rId2" cstate="print">
            <a:lum contrast="-40000"/>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dirty="0" smtClean="0">
                <a:solidFill>
                  <a:srgbClr val="FFFF00"/>
                </a:solidFill>
                <a:latin typeface="Gill Sans Ultra Bold" pitchFamily="34" charset="0"/>
              </a:rPr>
              <a:t>SPEEDY’S PRINTING</a:t>
            </a:r>
            <a:endParaRPr lang="en-US" dirty="0">
              <a:solidFill>
                <a:srgbClr val="FFFF00"/>
              </a:solidFill>
              <a:latin typeface="Gill Sans Ultra Bold" pitchFamily="34" charset="0"/>
            </a:endParaRPr>
          </a:p>
        </p:txBody>
      </p:sp>
      <p:sp>
        <p:nvSpPr>
          <p:cNvPr id="3" name="Content Placeholder 2"/>
          <p:cNvSpPr>
            <a:spLocks noGrp="1"/>
          </p:cNvSpPr>
          <p:nvPr>
            <p:ph idx="1"/>
          </p:nvPr>
        </p:nvSpPr>
        <p:spPr/>
        <p:txBody>
          <a:bodyPr/>
          <a:lstStyle/>
          <a:p>
            <a:pPr algn="ctr">
              <a:buNone/>
            </a:pPr>
            <a:r>
              <a:rPr lang="en-US" b="1" dirty="0" smtClean="0">
                <a:solidFill>
                  <a:schemeClr val="bg1"/>
                </a:solidFill>
              </a:rPr>
              <a:t>OUR ADDRESS:</a:t>
            </a:r>
            <a:endParaRPr lang="en-US" sz="2400" b="1" dirty="0" smtClean="0">
              <a:solidFill>
                <a:schemeClr val="bg1"/>
              </a:solidFill>
            </a:endParaRPr>
          </a:p>
          <a:p>
            <a:pPr algn="ctr">
              <a:buNone/>
            </a:pPr>
            <a:r>
              <a:rPr lang="en-US" sz="2400" b="1" dirty="0" smtClean="0">
                <a:solidFill>
                  <a:schemeClr val="bg1"/>
                </a:solidFill>
              </a:rPr>
              <a:t>715-24</a:t>
            </a:r>
            <a:r>
              <a:rPr lang="en-US" sz="2400" b="1" baseline="30000" dirty="0" smtClean="0">
                <a:solidFill>
                  <a:schemeClr val="bg1"/>
                </a:solidFill>
              </a:rPr>
              <a:t>TH</a:t>
            </a:r>
            <a:r>
              <a:rPr lang="en-US" sz="2400" b="1" dirty="0" smtClean="0">
                <a:solidFill>
                  <a:schemeClr val="bg1"/>
                </a:solidFill>
              </a:rPr>
              <a:t> STREET – GALVESTON, TEXAS 77550</a:t>
            </a:r>
          </a:p>
          <a:p>
            <a:pPr algn="ctr">
              <a:buNone/>
            </a:pPr>
            <a:r>
              <a:rPr lang="en-US" sz="2400" b="1" dirty="0" smtClean="0">
                <a:solidFill>
                  <a:schemeClr val="bg1"/>
                </a:solidFill>
              </a:rPr>
              <a:t>PHONE: 409.763.1666       FAX: 409.763.8112</a:t>
            </a:r>
          </a:p>
          <a:p>
            <a:pPr algn="ctr">
              <a:buNone/>
            </a:pPr>
            <a:r>
              <a:rPr lang="en-US" sz="2400" b="1" dirty="0" smtClean="0">
                <a:solidFill>
                  <a:schemeClr val="bg1"/>
                </a:solidFill>
              </a:rPr>
              <a:t>WEB:  www.speedysprinting.com</a:t>
            </a:r>
          </a:p>
          <a:p>
            <a:pPr algn="ctr">
              <a:buNone/>
            </a:pPr>
            <a:r>
              <a:rPr lang="en-US" sz="2400" b="1" dirty="0" smtClean="0">
                <a:solidFill>
                  <a:schemeClr val="bg1"/>
                </a:solidFill>
              </a:rPr>
              <a:t>E-MAIL:  </a:t>
            </a:r>
            <a:r>
              <a:rPr lang="en-US" sz="2400" b="1" dirty="0" smtClean="0">
                <a:solidFill>
                  <a:schemeClr val="bg1"/>
                </a:solidFill>
                <a:hlinkClick r:id="rId3"/>
              </a:rPr>
              <a:t>speedys@speedysprinting.com</a:t>
            </a:r>
            <a:endParaRPr lang="en-US" sz="2400" b="1" dirty="0" smtClean="0">
              <a:solidFill>
                <a:schemeClr val="bg1"/>
              </a:solidFill>
            </a:endParaRPr>
          </a:p>
          <a:p>
            <a:pPr algn="ctr">
              <a:buNone/>
            </a:pPr>
            <a:r>
              <a:rPr lang="en-US" sz="2400" b="1" dirty="0" smtClean="0">
                <a:solidFill>
                  <a:schemeClr val="bg1"/>
                </a:solidFill>
              </a:rPr>
              <a:t>We are located three blocks from Downtown Galveston</a:t>
            </a:r>
          </a:p>
          <a:p>
            <a:pPr algn="ctr">
              <a:buNone/>
            </a:pPr>
            <a:r>
              <a:rPr lang="en-US" sz="2400" b="1" dirty="0" smtClean="0">
                <a:solidFill>
                  <a:schemeClr val="bg1"/>
                </a:solidFill>
              </a:rPr>
              <a:t>on 24</a:t>
            </a:r>
            <a:r>
              <a:rPr lang="en-US" sz="2400" b="1" baseline="30000" dirty="0" smtClean="0">
                <a:solidFill>
                  <a:schemeClr val="bg1"/>
                </a:solidFill>
              </a:rPr>
              <a:t>th</a:t>
            </a:r>
            <a:r>
              <a:rPr lang="en-US" sz="2400" b="1" dirty="0" smtClean="0">
                <a:solidFill>
                  <a:schemeClr val="bg1"/>
                </a:solidFill>
              </a:rPr>
              <a:t> Street.</a:t>
            </a:r>
            <a:endParaRPr lang="en-US" b="1" dirty="0" smtClean="0">
              <a:solidFill>
                <a:schemeClr val="bg1"/>
              </a:solidFill>
            </a:endParaRPr>
          </a:p>
          <a:p>
            <a:pPr algn="ctr"/>
            <a:endParaRPr lang="en-US" dirty="0">
              <a:solidFill>
                <a:schemeClr val="bg1"/>
              </a:solidFill>
            </a:endParaRPr>
          </a:p>
        </p:txBody>
      </p:sp>
      <p:sp>
        <p:nvSpPr>
          <p:cNvPr id="4" name="Date Placeholder 3"/>
          <p:cNvSpPr>
            <a:spLocks noGrp="1"/>
          </p:cNvSpPr>
          <p:nvPr>
            <p:ph type="dt" sz="half" idx="10"/>
          </p:nvPr>
        </p:nvSpPr>
        <p:spPr/>
        <p:txBody>
          <a:bodyPr/>
          <a:lstStyle/>
          <a:p>
            <a:fld id="{037577F3-0FDD-4D53-B4BA-0651825EF884}" type="datetime1">
              <a:rPr lang="en-US" smtClean="0"/>
              <a:pPr/>
              <a:t>10/7/2010</a:t>
            </a:fld>
            <a:endParaRPr lang="en-US" dirty="0"/>
          </a:p>
        </p:txBody>
      </p:sp>
      <p:sp>
        <p:nvSpPr>
          <p:cNvPr id="5" name="Slide Number Placeholder 4"/>
          <p:cNvSpPr>
            <a:spLocks noGrp="1"/>
          </p:cNvSpPr>
          <p:nvPr>
            <p:ph type="sldNum" sz="quarter" idx="12"/>
          </p:nvPr>
        </p:nvSpPr>
        <p:spPr/>
        <p:txBody>
          <a:bodyPr/>
          <a:lstStyle/>
          <a:p>
            <a:fld id="{90AE7D4C-3543-4539-839D-A7E7336536CF}" type="slidenum">
              <a:rPr lang="en-US" smtClean="0"/>
              <a:pPr/>
              <a:t>25</a:t>
            </a:fld>
            <a:endParaRPr lang="en-US" dirty="0"/>
          </a:p>
        </p:txBody>
      </p:sp>
    </p:spTree>
  </p:cSld>
  <p:clrMapOvr>
    <a:masterClrMapping/>
  </p:clrMapOvr>
  <p:transition spd="slow" advClick="0" advTm="7000">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PEEDYS PRINTING SUSAN LOOKING THROUGH WINDOW 2009.jpg"/>
          <p:cNvPicPr>
            <a:picLocks noGrp="1" noChangeAspect="1"/>
          </p:cNvPicPr>
          <p:nvPr>
            <p:ph idx="1"/>
          </p:nvPr>
        </p:nvPicPr>
        <p:blipFill>
          <a:blip r:embed="rId3" cstate="print"/>
          <a:stretch>
            <a:fillRect/>
          </a:stretch>
        </p:blipFill>
        <p:spPr>
          <a:xfrm>
            <a:off x="0" y="0"/>
            <a:ext cx="9144000" cy="5143500"/>
          </a:xfrm>
          <a:prstGeom prst="rect">
            <a:avLst/>
          </a:prstGeom>
          <a:ln w="228600" cap="sq" cmpd="thickThin">
            <a:solidFill>
              <a:srgbClr val="000000"/>
            </a:solidFill>
            <a:prstDash val="solid"/>
            <a:miter lim="800000"/>
          </a:ln>
          <a:effectLst>
            <a:innerShdw blurRad="76200">
              <a:srgbClr val="000000"/>
            </a:innerShdw>
          </a:effectLst>
        </p:spPr>
      </p:pic>
      <p:sp>
        <p:nvSpPr>
          <p:cNvPr id="4" name="Date Placeholder 3"/>
          <p:cNvSpPr>
            <a:spLocks noGrp="1"/>
          </p:cNvSpPr>
          <p:nvPr>
            <p:ph type="dt" sz="half" idx="10"/>
          </p:nvPr>
        </p:nvSpPr>
        <p:spPr/>
        <p:txBody>
          <a:bodyPr/>
          <a:lstStyle/>
          <a:p>
            <a:fld id="{73091589-820C-4391-86EF-4456EE66E480}" type="datetime1">
              <a:rPr lang="en-US" smtClean="0"/>
              <a:pPr/>
              <a:t>10/7/2010</a:t>
            </a:fld>
            <a:endParaRPr lang="en-US" dirty="0"/>
          </a:p>
        </p:txBody>
      </p:sp>
      <p:sp>
        <p:nvSpPr>
          <p:cNvPr id="5" name="Slide Number Placeholder 4"/>
          <p:cNvSpPr>
            <a:spLocks noGrp="1"/>
          </p:cNvSpPr>
          <p:nvPr>
            <p:ph type="sldNum" sz="quarter" idx="12"/>
          </p:nvPr>
        </p:nvSpPr>
        <p:spPr/>
        <p:txBody>
          <a:bodyPr/>
          <a:lstStyle/>
          <a:p>
            <a:fld id="{90AE7D4C-3543-4539-839D-A7E7336536CF}" type="slidenum">
              <a:rPr lang="en-US" smtClean="0"/>
              <a:pPr/>
              <a:t>26</a:t>
            </a:fld>
            <a:endParaRPr lang="en-US" dirty="0"/>
          </a:p>
        </p:txBody>
      </p:sp>
    </p:spTree>
  </p:cSld>
  <p:clrMapOvr>
    <a:masterClrMapping/>
  </p:clrMapOvr>
  <p:transition spd="slow" advClick="0" advTm="1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34091-9C31-48AB-AEC8-E24100E2924B}" type="datetime1">
              <a:rPr lang="en-US" smtClean="0"/>
              <a:pPr/>
              <a:t>10/7/2010</a:t>
            </a:fld>
            <a:endParaRPr lang="en-US" dirty="0"/>
          </a:p>
        </p:txBody>
      </p:sp>
      <p:sp>
        <p:nvSpPr>
          <p:cNvPr id="3" name="Slide Number Placeholder 2"/>
          <p:cNvSpPr>
            <a:spLocks noGrp="1"/>
          </p:cNvSpPr>
          <p:nvPr>
            <p:ph type="sldNum" sz="quarter" idx="12"/>
          </p:nvPr>
        </p:nvSpPr>
        <p:spPr/>
        <p:txBody>
          <a:bodyPr/>
          <a:lstStyle/>
          <a:p>
            <a:fld id="{90AE7D4C-3543-4539-839D-A7E7336536CF}" type="slidenum">
              <a:rPr lang="en-US" smtClean="0"/>
              <a:pPr/>
              <a:t>3</a:t>
            </a:fld>
            <a:endParaRPr lang="en-US" dirty="0"/>
          </a:p>
        </p:txBody>
      </p:sp>
      <p:pic>
        <p:nvPicPr>
          <p:cNvPr id="4" name="Picture 3" descr="SHOP PICTURES FOR WEB SITE 030.jpg"/>
          <p:cNvPicPr>
            <a:picLocks noChangeAspect="1"/>
          </p:cNvPicPr>
          <p:nvPr/>
        </p:nvPicPr>
        <p:blipFill>
          <a:blip r:embed="rId2" cstate="print"/>
          <a:stretch>
            <a:fillRect/>
          </a:stretch>
        </p:blipFill>
        <p:spPr>
          <a:xfrm>
            <a:off x="0" y="0"/>
            <a:ext cx="9144000" cy="5143500"/>
          </a:xfrm>
          <a:prstGeom prst="rect">
            <a:avLst/>
          </a:prstGeom>
          <a:effectLst>
            <a:glow rad="228600">
              <a:schemeClr val="accent4">
                <a:satMod val="175000"/>
                <a:alpha val="40000"/>
              </a:schemeClr>
            </a:glow>
          </a:effectLst>
        </p:spPr>
      </p:pic>
    </p:spTree>
  </p:cSld>
  <p:clrMapOvr>
    <a:masterClrMapping/>
  </p:clrMapOvr>
  <p:transition spd="slow" advClick="0" advTm="2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P PICTURES FOR WEB SITE 008.jpg"/>
          <p:cNvPicPr>
            <a:picLocks noChangeAspect="1"/>
          </p:cNvPicPr>
          <p:nvPr/>
        </p:nvPicPr>
        <p:blipFill>
          <a:blip r:embed="rId2" cstate="print">
            <a:lum bright="30000" contrast="-30000"/>
          </a:blip>
          <a:stretch>
            <a:fillRect/>
          </a:stretch>
        </p:blipFill>
        <p:spPr>
          <a:xfrm>
            <a:off x="-228600" y="78519"/>
            <a:ext cx="9372600" cy="50649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457200" y="628650"/>
            <a:ext cx="8229600" cy="914400"/>
          </a:xfrm>
        </p:spPr>
        <p:txBody>
          <a:bodyPr>
            <a:normAutofit fontScale="90000"/>
          </a:bodyPr>
          <a:lstStyle/>
          <a:p>
            <a:r>
              <a:rPr lang="en-US" b="1" dirty="0" smtClean="0">
                <a:solidFill>
                  <a:srgbClr val="FF0000"/>
                </a:solidFill>
              </a:rPr>
              <a:t>YOUR</a:t>
            </a:r>
            <a:r>
              <a:rPr lang="en-US" b="1" dirty="0" smtClean="0"/>
              <a:t> </a:t>
            </a:r>
            <a:r>
              <a:rPr lang="en-US" b="1" dirty="0" smtClean="0">
                <a:solidFill>
                  <a:schemeClr val="accent2">
                    <a:lumMod val="75000"/>
                  </a:schemeClr>
                </a:solidFill>
              </a:rPr>
              <a:t>ONE STOP </a:t>
            </a:r>
            <a:r>
              <a:rPr lang="en-US" b="1" dirty="0" smtClean="0">
                <a:solidFill>
                  <a:srgbClr val="FF0000"/>
                </a:solidFill>
              </a:rPr>
              <a:t>PRINT SHOP</a:t>
            </a:r>
            <a:br>
              <a:rPr lang="en-US" b="1" dirty="0" smtClean="0">
                <a:solidFill>
                  <a:srgbClr val="FF0000"/>
                </a:solidFill>
              </a:rPr>
            </a:br>
            <a:r>
              <a:rPr lang="en-US" b="1" dirty="0" smtClean="0">
                <a:solidFill>
                  <a:srgbClr val="2D3FE5"/>
                </a:solidFill>
              </a:rPr>
              <a:t>HIGH QUALITY PRINTING</a:t>
            </a:r>
            <a:r>
              <a:rPr lang="en-US" b="1" dirty="0" smtClean="0">
                <a:solidFill>
                  <a:srgbClr val="FF0000"/>
                </a:solidFill>
              </a:rPr>
              <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457200" y="1485901"/>
            <a:ext cx="8229600" cy="3108722"/>
          </a:xfrm>
        </p:spPr>
        <p:txBody>
          <a:bodyPr>
            <a:normAutofit fontScale="85000" lnSpcReduction="20000"/>
          </a:bodyPr>
          <a:lstStyle/>
          <a:p>
            <a:pPr algn="ctr"/>
            <a:r>
              <a:rPr lang="en-US" sz="2800" b="1" dirty="0" smtClean="0">
                <a:solidFill>
                  <a:srgbClr val="005426"/>
                </a:solidFill>
                <a:latin typeface="Arial Black" pitchFamily="34" charset="0"/>
              </a:rPr>
              <a:t>OUR PRESSES GIVE US THE CAPACITY TO HANDLE YOUR PRINTING NEEDS, NO MATTER HOW LARGE OR SMALL</a:t>
            </a:r>
            <a:endParaRPr lang="en-US" sz="2800" b="1" dirty="0">
              <a:solidFill>
                <a:srgbClr val="005426"/>
              </a:solidFill>
              <a:latin typeface="Arial Black" pitchFamily="34" charset="0"/>
            </a:endParaRPr>
          </a:p>
          <a:p>
            <a:pPr algn="ctr"/>
            <a:r>
              <a:rPr lang="en-US" sz="2400" b="1" dirty="0" smtClean="0">
                <a:solidFill>
                  <a:srgbClr val="2D3FE5"/>
                </a:solidFill>
                <a:latin typeface="Arial Black" pitchFamily="34" charset="0"/>
              </a:rPr>
              <a:t>QUALITY 1 &amp; 2 COLOR PRINTING</a:t>
            </a:r>
          </a:p>
          <a:p>
            <a:pPr algn="ctr"/>
            <a:r>
              <a:rPr lang="en-US" sz="2400" b="1" dirty="0" smtClean="0">
                <a:solidFill>
                  <a:srgbClr val="2D3FE5"/>
                </a:solidFill>
                <a:latin typeface="Arial Black" pitchFamily="34" charset="0"/>
              </a:rPr>
              <a:t>LARGE SELECTION OF PAPER TO CHOOSE FROM</a:t>
            </a:r>
          </a:p>
          <a:p>
            <a:pPr algn="ctr"/>
            <a:r>
              <a:rPr lang="en-US" sz="2400" b="1" dirty="0" smtClean="0">
                <a:solidFill>
                  <a:srgbClr val="2D3FE5"/>
                </a:solidFill>
                <a:latin typeface="Arial Black" pitchFamily="34" charset="0"/>
              </a:rPr>
              <a:t>PMS COLORED INK MATCHING SYSTEM</a:t>
            </a:r>
          </a:p>
          <a:p>
            <a:pPr algn="ctr"/>
            <a:r>
              <a:rPr lang="en-US" sz="2400" b="1" dirty="0" smtClean="0">
                <a:solidFill>
                  <a:srgbClr val="2D3FE5"/>
                </a:solidFill>
                <a:latin typeface="Arial Black" pitchFamily="34" charset="0"/>
              </a:rPr>
              <a:t>SHORT AND LONG RUNS</a:t>
            </a:r>
          </a:p>
          <a:p>
            <a:pPr algn="ctr"/>
            <a:r>
              <a:rPr lang="en-US" sz="2400" b="1" dirty="0" smtClean="0">
                <a:solidFill>
                  <a:srgbClr val="2D3FE5"/>
                </a:solidFill>
                <a:latin typeface="Arial Black" pitchFamily="34" charset="0"/>
              </a:rPr>
              <a:t>REDUCTIONS &amp; ENLARGEMENTS</a:t>
            </a:r>
          </a:p>
          <a:p>
            <a:pPr algn="ctr"/>
            <a:r>
              <a:rPr lang="en-US" sz="2400" b="1" dirty="0" smtClean="0">
                <a:solidFill>
                  <a:srgbClr val="2D3FE5"/>
                </a:solidFill>
                <a:latin typeface="Arial Black" pitchFamily="34" charset="0"/>
              </a:rPr>
              <a:t>QUICK TURNAROUND</a:t>
            </a:r>
          </a:p>
          <a:p>
            <a:pPr algn="ctr"/>
            <a:r>
              <a:rPr lang="en-US" sz="2400" b="1" dirty="0" smtClean="0">
                <a:solidFill>
                  <a:srgbClr val="2D3FE5"/>
                </a:solidFill>
                <a:latin typeface="Arial Black" pitchFamily="34" charset="0"/>
              </a:rPr>
              <a:t>11 X 17 LARGEST PRINTED SHEET SIZE</a:t>
            </a:r>
            <a:endParaRPr lang="en-US" sz="2400" b="1" dirty="0">
              <a:solidFill>
                <a:srgbClr val="2D3FE5"/>
              </a:solidFill>
              <a:latin typeface="Arial Black" pitchFamily="34" charset="0"/>
            </a:endParaRPr>
          </a:p>
        </p:txBody>
      </p:sp>
      <p:sp>
        <p:nvSpPr>
          <p:cNvPr id="4" name="Date Placeholder 3"/>
          <p:cNvSpPr>
            <a:spLocks noGrp="1"/>
          </p:cNvSpPr>
          <p:nvPr>
            <p:ph type="dt" sz="half" idx="10"/>
          </p:nvPr>
        </p:nvSpPr>
        <p:spPr/>
        <p:txBody>
          <a:bodyPr/>
          <a:lstStyle/>
          <a:p>
            <a:fld id="{4395FA30-9236-4B77-AB13-D0C437F7D967}" type="datetime1">
              <a:rPr lang="en-US" smtClean="0"/>
              <a:pPr/>
              <a:t>10/7/2010</a:t>
            </a:fld>
            <a:endParaRPr lang="en-US" dirty="0"/>
          </a:p>
        </p:txBody>
      </p:sp>
      <p:sp>
        <p:nvSpPr>
          <p:cNvPr id="5" name="Slide Number Placeholder 4"/>
          <p:cNvSpPr>
            <a:spLocks noGrp="1"/>
          </p:cNvSpPr>
          <p:nvPr>
            <p:ph type="sldNum" sz="quarter" idx="12"/>
          </p:nvPr>
        </p:nvSpPr>
        <p:spPr/>
        <p:txBody>
          <a:bodyPr/>
          <a:lstStyle/>
          <a:p>
            <a:fld id="{90AE7D4C-3543-4539-839D-A7E7336536CF}" type="slidenum">
              <a:rPr lang="en-US" smtClean="0"/>
              <a:pPr/>
              <a:t>4</a:t>
            </a:fld>
            <a:endParaRPr lang="en-US" dirty="0"/>
          </a:p>
        </p:txBody>
      </p:sp>
    </p:spTree>
  </p:cSld>
  <p:clrMapOvr>
    <a:masterClrMapping/>
  </p:clrMapOvr>
  <p:transition spd="slow" advClick="0" advTm="9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34091-9C31-48AB-AEC8-E24100E2924B}" type="datetime1">
              <a:rPr lang="en-US" smtClean="0"/>
              <a:pPr/>
              <a:t>10/7/2010</a:t>
            </a:fld>
            <a:endParaRPr lang="en-US" dirty="0"/>
          </a:p>
        </p:txBody>
      </p:sp>
      <p:sp>
        <p:nvSpPr>
          <p:cNvPr id="3" name="Slide Number Placeholder 2"/>
          <p:cNvSpPr>
            <a:spLocks noGrp="1"/>
          </p:cNvSpPr>
          <p:nvPr>
            <p:ph type="sldNum" sz="quarter" idx="12"/>
          </p:nvPr>
        </p:nvSpPr>
        <p:spPr/>
        <p:txBody>
          <a:bodyPr/>
          <a:lstStyle/>
          <a:p>
            <a:fld id="{90AE7D4C-3543-4539-839D-A7E7336536CF}" type="slidenum">
              <a:rPr lang="en-US" smtClean="0"/>
              <a:pPr/>
              <a:t>5</a:t>
            </a:fld>
            <a:endParaRPr lang="en-US" dirty="0"/>
          </a:p>
        </p:txBody>
      </p:sp>
      <p:pic>
        <p:nvPicPr>
          <p:cNvPr id="4" name="Picture 3" descr="SPEEDYS PRINTING ARRIENE AND SUSAN HELPING CUSTOMERS.jpg"/>
          <p:cNvPicPr>
            <a:picLocks noChangeAspect="1"/>
          </p:cNvPicPr>
          <p:nvPr/>
        </p:nvPicPr>
        <p:blipFill>
          <a:blip r:embed="rId2" cstate="print"/>
          <a:stretch>
            <a:fillRect/>
          </a:stretch>
        </p:blipFill>
        <p:spPr>
          <a:xfrm>
            <a:off x="0" y="0"/>
            <a:ext cx="9144000" cy="51435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200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EEDYS PRINTING HIGH VOLUMN MACHINE.jpg"/>
          <p:cNvPicPr>
            <a:picLocks noChangeAspect="1"/>
          </p:cNvPicPr>
          <p:nvPr/>
        </p:nvPicPr>
        <p:blipFill>
          <a:blip r:embed="rId2" cstate="print">
            <a:lum bright="40000" contrast="-30000"/>
          </a:blip>
          <a:stretch>
            <a:fillRect/>
          </a:stretch>
        </p:blipFill>
        <p:spPr>
          <a:xfrm>
            <a:off x="0" y="0"/>
            <a:ext cx="11068521"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b="1" dirty="0" smtClean="0">
                <a:solidFill>
                  <a:srgbClr val="7030A0"/>
                </a:solidFill>
              </a:rPr>
              <a:t>YOUR</a:t>
            </a:r>
            <a:r>
              <a:rPr lang="en-US" b="1" dirty="0" smtClean="0"/>
              <a:t> </a:t>
            </a:r>
            <a:r>
              <a:rPr lang="en-US" b="1" dirty="0" smtClean="0">
                <a:solidFill>
                  <a:srgbClr val="FF0000"/>
                </a:solidFill>
              </a:rPr>
              <a:t>ONE STOP </a:t>
            </a:r>
            <a:r>
              <a:rPr lang="en-US" b="1" dirty="0" smtClean="0">
                <a:solidFill>
                  <a:srgbClr val="7030A0"/>
                </a:solidFill>
              </a:rPr>
              <a:t>PRINT SHOP</a:t>
            </a:r>
            <a:endParaRPr lang="en-US" b="1" dirty="0">
              <a:solidFill>
                <a:srgbClr val="7030A0"/>
              </a:solidFill>
            </a:endParaRPr>
          </a:p>
        </p:txBody>
      </p:sp>
      <p:sp>
        <p:nvSpPr>
          <p:cNvPr id="3" name="Content Placeholder 2"/>
          <p:cNvSpPr>
            <a:spLocks noGrp="1"/>
          </p:cNvSpPr>
          <p:nvPr>
            <p:ph idx="1"/>
          </p:nvPr>
        </p:nvSpPr>
        <p:spPr/>
        <p:txBody>
          <a:bodyPr>
            <a:normAutofit fontScale="55000" lnSpcReduction="20000"/>
          </a:bodyPr>
          <a:lstStyle/>
          <a:p>
            <a:pPr algn="ctr"/>
            <a:r>
              <a:rPr lang="en-US" sz="4800" b="1" dirty="0" smtClean="0">
                <a:solidFill>
                  <a:srgbClr val="FF0000"/>
                </a:solidFill>
                <a:latin typeface="Arial Black" pitchFamily="34" charset="0"/>
              </a:rPr>
              <a:t>HIGH VOLUME COPYING CENTER</a:t>
            </a:r>
          </a:p>
          <a:p>
            <a:pPr algn="ctr"/>
            <a:r>
              <a:rPr lang="en-US" sz="4100" b="1" dirty="0" smtClean="0">
                <a:solidFill>
                  <a:srgbClr val="006600"/>
                </a:solidFill>
                <a:latin typeface="Arial Black" pitchFamily="34" charset="0"/>
              </a:rPr>
              <a:t>WE ARE EQUIPPED WITH THE LATEST IN HIGH VOLUME COPIERS TO MEET ALL YOUR NEEDS.</a:t>
            </a:r>
          </a:p>
          <a:p>
            <a:pPr algn="ctr"/>
            <a:r>
              <a:rPr lang="en-US" b="1" dirty="0" smtClean="0">
                <a:latin typeface="Arial Black" pitchFamily="34" charset="0"/>
              </a:rPr>
              <a:t>8 ½ X 11 TO 11 X 17</a:t>
            </a:r>
          </a:p>
          <a:p>
            <a:pPr algn="ctr"/>
            <a:r>
              <a:rPr lang="en-US" b="1" dirty="0" smtClean="0">
                <a:latin typeface="Arial Black" pitchFamily="34" charset="0"/>
              </a:rPr>
              <a:t>ONE &amp; TWO SIDED CAPABILITIES</a:t>
            </a:r>
          </a:p>
          <a:p>
            <a:pPr algn="ctr"/>
            <a:r>
              <a:rPr lang="en-US" b="1" dirty="0" smtClean="0">
                <a:latin typeface="Arial Black" pitchFamily="34" charset="0"/>
              </a:rPr>
              <a:t>WIDE RANGE OF PAPER STOCK CHOICES</a:t>
            </a:r>
          </a:p>
          <a:p>
            <a:pPr algn="ctr"/>
            <a:r>
              <a:rPr lang="en-US" b="1" dirty="0" smtClean="0">
                <a:latin typeface="Arial Black" pitchFamily="34" charset="0"/>
              </a:rPr>
              <a:t>AUTOMATIC COLLATING &amp; STAPLING</a:t>
            </a:r>
          </a:p>
          <a:p>
            <a:pPr algn="ctr"/>
            <a:r>
              <a:rPr lang="en-US" b="1" dirty="0" smtClean="0">
                <a:latin typeface="Arial Black" pitchFamily="34" charset="0"/>
              </a:rPr>
              <a:t>TRANSPARENCIES</a:t>
            </a:r>
          </a:p>
          <a:p>
            <a:pPr algn="ctr"/>
            <a:r>
              <a:rPr lang="en-US" b="1" dirty="0" smtClean="0">
                <a:latin typeface="Arial Black" pitchFamily="34" charset="0"/>
              </a:rPr>
              <a:t>LABELS</a:t>
            </a:r>
          </a:p>
          <a:p>
            <a:pPr algn="ctr"/>
            <a:r>
              <a:rPr lang="en-US" b="1" dirty="0" smtClean="0">
                <a:latin typeface="Arial Black" pitchFamily="34" charset="0"/>
              </a:rPr>
              <a:t>REDUCTIONS &amp; ENLARGEMENTS</a:t>
            </a:r>
          </a:p>
          <a:p>
            <a:pPr algn="ctr"/>
            <a:r>
              <a:rPr lang="en-US" b="1" dirty="0" smtClean="0">
                <a:latin typeface="Arial Black" pitchFamily="34" charset="0"/>
              </a:rPr>
              <a:t>SELF –SERVICE MACHINE AVAILABLE</a:t>
            </a:r>
            <a:endParaRPr lang="en-US" b="1" dirty="0">
              <a:latin typeface="Arial Black" pitchFamily="34" charset="0"/>
            </a:endParaRPr>
          </a:p>
        </p:txBody>
      </p:sp>
      <p:sp>
        <p:nvSpPr>
          <p:cNvPr id="5" name="Date Placeholder 4"/>
          <p:cNvSpPr>
            <a:spLocks noGrp="1"/>
          </p:cNvSpPr>
          <p:nvPr>
            <p:ph type="dt" sz="half" idx="10"/>
          </p:nvPr>
        </p:nvSpPr>
        <p:spPr/>
        <p:txBody>
          <a:bodyPr/>
          <a:lstStyle/>
          <a:p>
            <a:fld id="{BD8CAAC9-D86C-4EAB-A2BA-7C835AAAB6AE}" type="datetime1">
              <a:rPr lang="en-US" smtClean="0"/>
              <a:pPr/>
              <a:t>10/7/2010</a:t>
            </a:fld>
            <a:endParaRPr lang="en-US" dirty="0"/>
          </a:p>
        </p:txBody>
      </p:sp>
      <p:sp>
        <p:nvSpPr>
          <p:cNvPr id="6" name="Slide Number Placeholder 5"/>
          <p:cNvSpPr>
            <a:spLocks noGrp="1"/>
          </p:cNvSpPr>
          <p:nvPr>
            <p:ph type="sldNum" sz="quarter" idx="12"/>
          </p:nvPr>
        </p:nvSpPr>
        <p:spPr/>
        <p:txBody>
          <a:bodyPr/>
          <a:lstStyle/>
          <a:p>
            <a:fld id="{90AE7D4C-3543-4539-839D-A7E7336536CF}" type="slidenum">
              <a:rPr lang="en-US" smtClean="0"/>
              <a:pPr/>
              <a:t>6</a:t>
            </a:fld>
            <a:endParaRPr lang="en-US" dirty="0"/>
          </a:p>
        </p:txBody>
      </p:sp>
    </p:spTree>
  </p:cSld>
  <p:clrMapOvr>
    <a:masterClrMapping/>
  </p:clrMapOvr>
  <p:transition spd="slow" advClick="0" advTm="9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latin typeface="Bauhaus 93" pitchFamily="82" charset="0"/>
              </a:rPr>
              <a:t>YOUR </a:t>
            </a:r>
            <a:r>
              <a:rPr lang="en-US" b="1" dirty="0" smtClean="0">
                <a:solidFill>
                  <a:srgbClr val="002060"/>
                </a:solidFill>
                <a:latin typeface="Bauhaus 93" pitchFamily="82" charset="0"/>
              </a:rPr>
              <a:t>ONE STOP </a:t>
            </a:r>
            <a:r>
              <a:rPr lang="en-US" b="1" dirty="0" smtClean="0">
                <a:solidFill>
                  <a:srgbClr val="FF0066"/>
                </a:solidFill>
                <a:latin typeface="Bauhaus 93" pitchFamily="82" charset="0"/>
              </a:rPr>
              <a:t>PRINT SHOP</a:t>
            </a:r>
            <a:endParaRPr lang="en-US" b="1" dirty="0">
              <a:solidFill>
                <a:srgbClr val="FF0066"/>
              </a:solidFill>
              <a:latin typeface="Bauhaus 93" pitchFamily="82" charset="0"/>
            </a:endParaRPr>
          </a:p>
        </p:txBody>
      </p:sp>
      <p:sp>
        <p:nvSpPr>
          <p:cNvPr id="3" name="Content Placeholder 2"/>
          <p:cNvSpPr>
            <a:spLocks noGrp="1"/>
          </p:cNvSpPr>
          <p:nvPr>
            <p:ph idx="1"/>
          </p:nvPr>
        </p:nvSpPr>
        <p:spPr/>
        <p:txBody>
          <a:bodyPr>
            <a:normAutofit fontScale="92500" lnSpcReduction="20000"/>
          </a:bodyPr>
          <a:lstStyle/>
          <a:p>
            <a:pPr algn="ctr">
              <a:buNone/>
            </a:pPr>
            <a:r>
              <a:rPr lang="en-US" b="1" dirty="0" smtClean="0">
                <a:solidFill>
                  <a:schemeClr val="accent6">
                    <a:lumMod val="50000"/>
                  </a:schemeClr>
                </a:solidFill>
              </a:rPr>
              <a:t>----- It Is Time To Order Your -----</a:t>
            </a:r>
          </a:p>
          <a:p>
            <a:pPr algn="ctr">
              <a:buNone/>
            </a:pPr>
            <a:r>
              <a:rPr lang="en-US" sz="4800" b="1" dirty="0" smtClean="0">
                <a:solidFill>
                  <a:srgbClr val="006600"/>
                </a:solidFill>
              </a:rPr>
              <a:t>PERSONALIZED HOLIDAY GREETING CARDS</a:t>
            </a:r>
          </a:p>
          <a:p>
            <a:pPr algn="ctr">
              <a:buNone/>
            </a:pPr>
            <a:r>
              <a:rPr lang="en-US" dirty="0" smtClean="0"/>
              <a:t>24/7            </a:t>
            </a:r>
            <a:r>
              <a:rPr lang="en-US" b="1" i="1" dirty="0" smtClean="0">
                <a:solidFill>
                  <a:srgbClr val="7030A0"/>
                </a:solidFill>
              </a:rPr>
              <a:t>Log on Anytime            </a:t>
            </a:r>
            <a:r>
              <a:rPr lang="en-US" dirty="0" smtClean="0"/>
              <a:t>24/7</a:t>
            </a:r>
          </a:p>
          <a:p>
            <a:pPr algn="ctr">
              <a:buNone/>
            </a:pPr>
            <a:r>
              <a:rPr lang="en-US" sz="4300" dirty="0" smtClean="0">
                <a:hlinkClick r:id="rId2"/>
              </a:rPr>
              <a:t>www.speedysprinting.ccholiday.com</a:t>
            </a:r>
            <a:endParaRPr lang="en-US" sz="4300" dirty="0" smtClean="0"/>
          </a:p>
          <a:p>
            <a:pPr algn="ctr">
              <a:buNone/>
            </a:pPr>
            <a:r>
              <a:rPr lang="en-US" sz="2000" b="1" dirty="0" smtClean="0"/>
              <a:t>Place your order online, pay with a credit card &amp; your cards will be drop-shipped directly to you.</a:t>
            </a:r>
            <a:endParaRPr lang="en-US" sz="2000" b="1" dirty="0"/>
          </a:p>
        </p:txBody>
      </p:sp>
      <p:sp>
        <p:nvSpPr>
          <p:cNvPr id="4" name="Date Placeholder 3"/>
          <p:cNvSpPr>
            <a:spLocks noGrp="1"/>
          </p:cNvSpPr>
          <p:nvPr>
            <p:ph type="dt" sz="half" idx="10"/>
          </p:nvPr>
        </p:nvSpPr>
        <p:spPr/>
        <p:txBody>
          <a:bodyPr/>
          <a:lstStyle/>
          <a:p>
            <a:fld id="{73091589-820C-4391-86EF-4456EE66E480}" type="datetime1">
              <a:rPr lang="en-US" smtClean="0"/>
              <a:pPr/>
              <a:t>10/7/2010</a:t>
            </a:fld>
            <a:endParaRPr lang="en-US" dirty="0"/>
          </a:p>
        </p:txBody>
      </p:sp>
      <p:sp>
        <p:nvSpPr>
          <p:cNvPr id="5" name="Slide Number Placeholder 4"/>
          <p:cNvSpPr>
            <a:spLocks noGrp="1"/>
          </p:cNvSpPr>
          <p:nvPr>
            <p:ph type="sldNum" sz="quarter" idx="12"/>
          </p:nvPr>
        </p:nvSpPr>
        <p:spPr/>
        <p:txBody>
          <a:bodyPr/>
          <a:lstStyle/>
          <a:p>
            <a:fld id="{90AE7D4C-3543-4539-839D-A7E7336536CF}" type="slidenum">
              <a:rPr lang="en-US" smtClean="0"/>
              <a:pPr/>
              <a:t>7</a:t>
            </a:fld>
            <a:endParaRPr lang="en-US" dirty="0"/>
          </a:p>
        </p:txBody>
      </p:sp>
    </p:spTree>
  </p:cSld>
  <p:clrMapOvr>
    <a:masterClrMapping/>
  </p:clrMapOvr>
  <p:transition spd="slow" advClick="0" advTm="6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EEDYS PRINTING FRONT COUNTER OUT.jpg"/>
          <p:cNvPicPr>
            <a:picLocks noChangeAspect="1"/>
          </p:cNvPicPr>
          <p:nvPr/>
        </p:nvPicPr>
        <p:blipFill>
          <a:blip r:embed="rId2" cstate="print">
            <a:lum contrast="-30000"/>
          </a:blip>
          <a:stretch>
            <a:fillRect/>
          </a:stretch>
        </p:blipFill>
        <p:spPr>
          <a:xfrm>
            <a:off x="-228600" y="0"/>
            <a:ext cx="9525000" cy="5143500"/>
          </a:xfrm>
          <a:prstGeom prst="rect">
            <a:avLst/>
          </a:prstGeom>
        </p:spPr>
      </p:pic>
      <p:sp>
        <p:nvSpPr>
          <p:cNvPr id="2" name="Title 1"/>
          <p:cNvSpPr>
            <a:spLocks noGrp="1"/>
          </p:cNvSpPr>
          <p:nvPr>
            <p:ph type="title"/>
          </p:nvPr>
        </p:nvSpPr>
        <p:spPr/>
        <p:txBody>
          <a:bodyPr/>
          <a:lstStyle/>
          <a:p>
            <a:r>
              <a:rPr lang="en-US" b="1" dirty="0" smtClean="0">
                <a:solidFill>
                  <a:srgbClr val="FF0000"/>
                </a:solidFill>
              </a:rPr>
              <a:t>YOUR </a:t>
            </a:r>
            <a:r>
              <a:rPr lang="en-US" b="1" dirty="0" smtClean="0">
                <a:solidFill>
                  <a:schemeClr val="accent3">
                    <a:lumMod val="60000"/>
                    <a:lumOff val="40000"/>
                  </a:schemeClr>
                </a:solidFill>
              </a:rPr>
              <a:t>ONE STOP </a:t>
            </a:r>
            <a:r>
              <a:rPr lang="en-US" b="1" dirty="0" smtClean="0">
                <a:solidFill>
                  <a:srgbClr val="FF0000"/>
                </a:solidFill>
              </a:rPr>
              <a:t>PRINT SHOP</a:t>
            </a:r>
            <a:endParaRPr lang="en-US" b="1" dirty="0">
              <a:solidFill>
                <a:srgbClr val="FF0000"/>
              </a:solidFill>
            </a:endParaRPr>
          </a:p>
        </p:txBody>
      </p:sp>
      <p:sp>
        <p:nvSpPr>
          <p:cNvPr id="3" name="Content Placeholder 2"/>
          <p:cNvSpPr>
            <a:spLocks noGrp="1"/>
          </p:cNvSpPr>
          <p:nvPr>
            <p:ph idx="1"/>
          </p:nvPr>
        </p:nvSpPr>
        <p:spPr>
          <a:xfrm>
            <a:off x="457200" y="1200150"/>
            <a:ext cx="8229600" cy="3943349"/>
          </a:xfrm>
        </p:spPr>
        <p:txBody>
          <a:bodyPr>
            <a:normAutofit fontScale="70000" lnSpcReduction="20000"/>
          </a:bodyPr>
          <a:lstStyle/>
          <a:p>
            <a:pPr algn="ctr"/>
            <a:r>
              <a:rPr lang="en-US" sz="6500" b="1" dirty="0" smtClean="0">
                <a:solidFill>
                  <a:srgbClr val="FFC000"/>
                </a:solidFill>
              </a:rPr>
              <a:t>COLOR COPYING</a:t>
            </a:r>
          </a:p>
          <a:p>
            <a:pPr lvl="2" algn="ctr"/>
            <a:r>
              <a:rPr lang="en-US" sz="4000" b="1" dirty="0" smtClean="0">
                <a:solidFill>
                  <a:schemeClr val="bg1"/>
                </a:solidFill>
              </a:rPr>
              <a:t>WE ALSO HAVE THE LATEST IN DIGITAL COLOR COPIER TECHNOLOGY.  WITH ITS COMPUTER INTERFACE, WE CAN PRODUCE OUTSTANDING COLOR COPIES FROM YOUR CD, FLASH DRIVE, OR JUMP DRIVE. THE POSSIBILLITIES ARE ENDLESS WITH A PRINTING AREA UP TO 11 X 17”! - SINGLE COLOR COPYING, LABELS, TRANSPARENCIES, AND PHOTO TRANSFERS ARE ALSO AVAILABLE</a:t>
            </a:r>
            <a:r>
              <a:rPr lang="en-US" sz="4000" b="1" dirty="0" smtClean="0">
                <a:solidFill>
                  <a:srgbClr val="7030A0"/>
                </a:solidFill>
              </a:rPr>
              <a:t>.</a:t>
            </a:r>
            <a:endParaRPr lang="en-US" sz="4000" b="1" dirty="0">
              <a:solidFill>
                <a:srgbClr val="7030A0"/>
              </a:solidFill>
            </a:endParaRPr>
          </a:p>
        </p:txBody>
      </p:sp>
      <p:sp>
        <p:nvSpPr>
          <p:cNvPr id="6" name="Date Placeholder 5"/>
          <p:cNvSpPr>
            <a:spLocks noGrp="1"/>
          </p:cNvSpPr>
          <p:nvPr>
            <p:ph type="dt" sz="half" idx="10"/>
          </p:nvPr>
        </p:nvSpPr>
        <p:spPr/>
        <p:txBody>
          <a:bodyPr/>
          <a:lstStyle/>
          <a:p>
            <a:fld id="{DE60DD58-90B5-4679-B4EB-508690A24F2F}" type="datetime1">
              <a:rPr lang="en-US" smtClean="0"/>
              <a:pPr/>
              <a:t>10/7/2010</a:t>
            </a:fld>
            <a:endParaRPr lang="en-US" dirty="0"/>
          </a:p>
        </p:txBody>
      </p:sp>
      <p:sp>
        <p:nvSpPr>
          <p:cNvPr id="7" name="Slide Number Placeholder 6"/>
          <p:cNvSpPr>
            <a:spLocks noGrp="1"/>
          </p:cNvSpPr>
          <p:nvPr>
            <p:ph type="sldNum" sz="quarter" idx="12"/>
          </p:nvPr>
        </p:nvSpPr>
        <p:spPr/>
        <p:txBody>
          <a:bodyPr/>
          <a:lstStyle/>
          <a:p>
            <a:fld id="{90AE7D4C-3543-4539-839D-A7E7336536CF}" type="slidenum">
              <a:rPr lang="en-US" smtClean="0"/>
              <a:pPr/>
              <a:t>8</a:t>
            </a:fld>
            <a:endParaRPr lang="en-US" dirty="0"/>
          </a:p>
        </p:txBody>
      </p:sp>
      <p:pic>
        <p:nvPicPr>
          <p:cNvPr id="4" name="Picture 3" descr="SPEEDYS PRINTING HIGH VOLUMN MACHINE.jpg" hidden="1"/>
          <p:cNvPicPr>
            <a:picLocks noChangeAspect="1"/>
          </p:cNvPicPr>
          <p:nvPr/>
        </p:nvPicPr>
        <p:blipFill>
          <a:blip r:embed="rId3" cstate="print"/>
          <a:stretch>
            <a:fillRect/>
          </a:stretch>
        </p:blipFill>
        <p:spPr>
          <a:xfrm>
            <a:off x="0" y="0"/>
            <a:ext cx="9144000" cy="5143500"/>
          </a:xfrm>
          <a:prstGeom prst="rect">
            <a:avLst/>
          </a:prstGeom>
        </p:spPr>
      </p:pic>
    </p:spTree>
  </p:cSld>
  <p:clrMapOvr>
    <a:masterClrMapping/>
  </p:clrMapOvr>
  <p:transition spd="slow" advClick="0" advTm="9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latin typeface="Gill Sans Ultra Bold" pitchFamily="34" charset="0"/>
              </a:rPr>
              <a:t>SPEEDY’S PRINTING</a:t>
            </a:r>
            <a:endParaRPr lang="en-US" dirty="0">
              <a:solidFill>
                <a:srgbClr val="FF0066"/>
              </a:solidFill>
              <a:latin typeface="Gill Sans Ultra Bold" pitchFamily="34" charset="0"/>
            </a:endParaRPr>
          </a:p>
        </p:txBody>
      </p:sp>
      <p:sp>
        <p:nvSpPr>
          <p:cNvPr id="3" name="Content Placeholder 2"/>
          <p:cNvSpPr>
            <a:spLocks noGrp="1"/>
          </p:cNvSpPr>
          <p:nvPr>
            <p:ph idx="1"/>
          </p:nvPr>
        </p:nvSpPr>
        <p:spPr/>
        <p:txBody>
          <a:bodyPr>
            <a:normAutofit/>
          </a:bodyPr>
          <a:lstStyle/>
          <a:p>
            <a:pPr algn="ctr">
              <a:buNone/>
            </a:pPr>
            <a:r>
              <a:rPr lang="en-US" dirty="0" smtClean="0">
                <a:solidFill>
                  <a:srgbClr val="00CCFF"/>
                </a:solidFill>
                <a:latin typeface="Eras Bold ITC" pitchFamily="34" charset="0"/>
              </a:rPr>
              <a:t>--- NOW OFFERING ---</a:t>
            </a:r>
            <a:endParaRPr lang="en-US" dirty="0" smtClean="0">
              <a:solidFill>
                <a:srgbClr val="00CCFF"/>
              </a:solidFill>
              <a:latin typeface="Eras Bold ITC" pitchFamily="34" charset="0"/>
            </a:endParaRPr>
          </a:p>
          <a:p>
            <a:pPr algn="ctr">
              <a:buNone/>
            </a:pPr>
            <a:r>
              <a:rPr lang="en-US" sz="4400" dirty="0" smtClean="0">
                <a:solidFill>
                  <a:srgbClr val="2D3FE5"/>
                </a:solidFill>
                <a:latin typeface="Arial Rounded MT Bold" pitchFamily="34" charset="0"/>
              </a:rPr>
              <a:t>WEB SITE DESIGN SERVICE</a:t>
            </a:r>
          </a:p>
          <a:p>
            <a:pPr algn="ctr">
              <a:buNone/>
            </a:pPr>
            <a:r>
              <a:rPr lang="en-US" sz="3600" dirty="0" smtClean="0">
                <a:solidFill>
                  <a:srgbClr val="006600"/>
                </a:solidFill>
                <a:latin typeface="Britannic Bold" pitchFamily="34" charset="0"/>
              </a:rPr>
              <a:t>WORLD CLASS WEB SITES</a:t>
            </a:r>
          </a:p>
          <a:p>
            <a:pPr algn="ctr">
              <a:buNone/>
            </a:pPr>
            <a:r>
              <a:rPr lang="en-US" dirty="0" smtClean="0">
                <a:solidFill>
                  <a:schemeClr val="accent6">
                    <a:lumMod val="75000"/>
                  </a:schemeClr>
                </a:solidFill>
                <a:latin typeface="Bauhaus 93" pitchFamily="82" charset="0"/>
              </a:rPr>
              <a:t>ARTWORK &amp; LOGO DESIGN</a:t>
            </a:r>
          </a:p>
          <a:p>
            <a:pPr algn="ctr">
              <a:buNone/>
            </a:pPr>
            <a:r>
              <a:rPr lang="en-US" b="1" i="1" dirty="0" smtClean="0"/>
              <a:t>ASK US TODAY!!!!</a:t>
            </a:r>
            <a:endParaRPr lang="en-US" b="1" i="1" dirty="0"/>
          </a:p>
        </p:txBody>
      </p:sp>
      <p:sp>
        <p:nvSpPr>
          <p:cNvPr id="4" name="Date Placeholder 3"/>
          <p:cNvSpPr>
            <a:spLocks noGrp="1"/>
          </p:cNvSpPr>
          <p:nvPr>
            <p:ph type="dt" sz="half" idx="10"/>
          </p:nvPr>
        </p:nvSpPr>
        <p:spPr/>
        <p:txBody>
          <a:bodyPr/>
          <a:lstStyle/>
          <a:p>
            <a:fld id="{73091589-820C-4391-86EF-4456EE66E480}" type="datetime1">
              <a:rPr lang="en-US" smtClean="0"/>
              <a:pPr/>
              <a:t>10/7/2010</a:t>
            </a:fld>
            <a:endParaRPr lang="en-US" dirty="0"/>
          </a:p>
        </p:txBody>
      </p:sp>
      <p:sp>
        <p:nvSpPr>
          <p:cNvPr id="5" name="Slide Number Placeholder 4"/>
          <p:cNvSpPr>
            <a:spLocks noGrp="1"/>
          </p:cNvSpPr>
          <p:nvPr>
            <p:ph type="sldNum" sz="quarter" idx="12"/>
          </p:nvPr>
        </p:nvSpPr>
        <p:spPr/>
        <p:txBody>
          <a:bodyPr/>
          <a:lstStyle/>
          <a:p>
            <a:fld id="{90AE7D4C-3543-4539-839D-A7E7336536CF}" type="slidenum">
              <a:rPr lang="en-US" smtClean="0"/>
              <a:pPr/>
              <a:t>9</a:t>
            </a:fld>
            <a:endParaRPr lang="en-US" dirty="0"/>
          </a:p>
        </p:txBody>
      </p:sp>
    </p:spTree>
  </p:cSld>
  <p:clrMapOvr>
    <a:masterClrMapping/>
  </p:clrMapOvr>
  <p:transition spd="slow" advClick="0" advTm="6000">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6678</TotalTime>
  <Words>704</Words>
  <Application>Microsoft Office PowerPoint</Application>
  <PresentationFormat>On-screen Show (16:9)</PresentationFormat>
  <Paragraphs>163</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SPEEDY’S PRINTING </vt:lpstr>
      <vt:lpstr>YOUR ONE STOP PRINT SHOP</vt:lpstr>
      <vt:lpstr>Slide 3</vt:lpstr>
      <vt:lpstr>YOUR ONE STOP PRINT SHOP HIGH QUALITY PRINTING </vt:lpstr>
      <vt:lpstr>Slide 5</vt:lpstr>
      <vt:lpstr>YOUR ONE STOP PRINT SHOP</vt:lpstr>
      <vt:lpstr>YOUR ONE STOP PRINT SHOP</vt:lpstr>
      <vt:lpstr>YOUR ONE STOP PRINT SHOP</vt:lpstr>
      <vt:lpstr>SPEEDY’S PRINTING</vt:lpstr>
      <vt:lpstr>Slide 10</vt:lpstr>
      <vt:lpstr>YOUR ONE STOP PRINT SHOP</vt:lpstr>
      <vt:lpstr>Slide 12</vt:lpstr>
      <vt:lpstr>SPEEDY’S PRINTING</vt:lpstr>
      <vt:lpstr>Slide 14</vt:lpstr>
      <vt:lpstr>YOUR ONE STOP PRINT SHOP</vt:lpstr>
      <vt:lpstr>Slide 16</vt:lpstr>
      <vt:lpstr>SPEEDY’S PRINTING</vt:lpstr>
      <vt:lpstr>Slide 18</vt:lpstr>
      <vt:lpstr>YOUR ONE STOP PRINT SHOP</vt:lpstr>
      <vt:lpstr>Slide 20</vt:lpstr>
      <vt:lpstr>YOUR ONE STOP PRINT SHOP</vt:lpstr>
      <vt:lpstr>Slide 22</vt:lpstr>
      <vt:lpstr>YOUR ONE STOP PRINT SHOP</vt:lpstr>
      <vt:lpstr>SPEEDY’S PRINTING</vt:lpstr>
      <vt:lpstr>SPEEDY’S PRINTING</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SPEEDY’S PRINTING </dc:title>
  <dc:creator>Speedy's Printing</dc:creator>
  <cp:lastModifiedBy>Speedy's Printing</cp:lastModifiedBy>
  <cp:revision>300</cp:revision>
  <dcterms:created xsi:type="dcterms:W3CDTF">2010-09-15T23:19:57Z</dcterms:created>
  <dcterms:modified xsi:type="dcterms:W3CDTF">2010-10-07T22:11:51Z</dcterms:modified>
</cp:coreProperties>
</file>